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3" r:id="rId1"/>
    <p:sldMasterId id="2147484131" r:id="rId2"/>
  </p:sldMasterIdLst>
  <p:sldIdLst>
    <p:sldId id="256" r:id="rId3"/>
    <p:sldId id="275" r:id="rId4"/>
    <p:sldId id="290" r:id="rId5"/>
    <p:sldId id="285" r:id="rId6"/>
    <p:sldId id="269" r:id="rId7"/>
    <p:sldId id="287" r:id="rId8"/>
    <p:sldId id="292" r:id="rId9"/>
    <p:sldId id="29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2056"/>
    <a:srgbClr val="00406C"/>
    <a:srgbClr val="004C80"/>
    <a:srgbClr val="9FB3EB"/>
    <a:srgbClr val="173269"/>
    <a:srgbClr val="202060"/>
    <a:srgbClr val="29AD5B"/>
    <a:srgbClr val="2CBA62"/>
    <a:srgbClr val="1EAE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63" autoAdjust="0"/>
    <p:restoredTop sz="96139" autoAdjust="0"/>
  </p:normalViewPr>
  <p:slideViewPr>
    <p:cSldViewPr>
      <p:cViewPr varScale="1">
        <p:scale>
          <a:sx n="83" d="100"/>
          <a:sy n="83" d="100"/>
        </p:scale>
        <p:origin x="221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A10D58-0986-4B9F-8FD0-7A58C496F09A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ACE144-A535-428B-8186-0000ADB5C67C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3244183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902859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894055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22495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636474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666472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715348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556189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701928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FA10D58-0986-4B9F-8FD0-7A58C496F09A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1ACE144-A535-428B-8186-0000ADB5C67C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30502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743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025391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A9B058-B1BE-4710-812F-FB4EBEDA7D7B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4BC58-2BA9-4E42-A373-8347D7D2FCC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384119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85779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71229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0B60CA-A0A8-45AC-AFCA-9B136C27E221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916E62-7068-4FC1-9E6B-E684D38F032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13168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81B768-82C9-490C-9900-2F6062701187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746DC8-6618-47A7-B4A4-6CE651F8DFC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6703061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835959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74180F6-8E67-4E52-8E12-E39EDBF80FA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A0444E9-8DA4-4570-8C2D-20BE6D81332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286181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111619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292602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A9B058-B1BE-4710-812F-FB4EBEDA7D7B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4BC58-2BA9-4E42-A373-8347D7D2FCCF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906765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746991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851125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0B60CA-A0A8-45AC-AFCA-9B136C27E221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916E62-7068-4FC1-9E6B-E684D38F032D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727836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81B768-82C9-490C-9900-2F6062701187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746DC8-6618-47A7-B4A4-6CE651F8DFCD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2130294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716157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4180F6-8E67-4E52-8E12-E39EDBF80FA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0444E9-8DA4-4570-8C2D-20BE6D81332D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893448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55000"/>
                <a:satMod val="300000"/>
              </a:schemeClr>
            </a:gs>
            <a:gs pos="40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65000" b="98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BC4B273D-AC1B-4411-8E8E-5E7CBC98DDC1}" type="slidenum">
              <a:rPr lang="en-US" altLang="x-none" smtClean="0"/>
              <a:pPr>
                <a:defRPr/>
              </a:pPr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2092748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14" r:id="rId1"/>
    <p:sldLayoutId id="2147484115" r:id="rId2"/>
    <p:sldLayoutId id="2147484116" r:id="rId3"/>
    <p:sldLayoutId id="2147484117" r:id="rId4"/>
    <p:sldLayoutId id="2147484118" r:id="rId5"/>
    <p:sldLayoutId id="2147484119" r:id="rId6"/>
    <p:sldLayoutId id="2147484120" r:id="rId7"/>
    <p:sldLayoutId id="2147484121" r:id="rId8"/>
    <p:sldLayoutId id="2147484122" r:id="rId9"/>
    <p:sldLayoutId id="2147484123" r:id="rId10"/>
    <p:sldLayoutId id="2147484124" r:id="rId11"/>
    <p:sldLayoutId id="2147484125" r:id="rId12"/>
    <p:sldLayoutId id="2147484126" r:id="rId13"/>
    <p:sldLayoutId id="2147484127" r:id="rId14"/>
    <p:sldLayoutId id="2147484128" r:id="rId15"/>
    <p:sldLayoutId id="2147484129" r:id="rId16"/>
    <p:sldLayoutId id="214748413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55000"/>
                <a:satMod val="300000"/>
              </a:schemeClr>
            </a:gs>
            <a:gs pos="40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65000" b="98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5AABEE9-5900-49BA-996D-17900013766D}" type="datetimeFigureOut">
              <a:rPr lang="en-US" smtClean="0"/>
              <a:pPr>
                <a:defRPr/>
              </a:pPr>
              <a:t>11/18/2020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C4B273D-AC1B-4411-8E8E-5E7CBC98DDC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58358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2.png"/><Relationship Id="rId18" Type="http://schemas.openxmlformats.org/officeDocument/2006/relationships/image" Target="../media/image22.jpg"/><Relationship Id="rId26" Type="http://schemas.openxmlformats.org/officeDocument/2006/relationships/image" Target="../media/image30.emf"/><Relationship Id="rId3" Type="http://schemas.openxmlformats.org/officeDocument/2006/relationships/image" Target="../media/image8.png"/><Relationship Id="rId21" Type="http://schemas.openxmlformats.org/officeDocument/2006/relationships/image" Target="../media/image25.jp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1.png"/><Relationship Id="rId25" Type="http://schemas.openxmlformats.org/officeDocument/2006/relationships/image" Target="../media/image29.jpg"/><Relationship Id="rId2" Type="http://schemas.openxmlformats.org/officeDocument/2006/relationships/image" Target="../media/image7.png"/><Relationship Id="rId16" Type="http://schemas.openxmlformats.org/officeDocument/2006/relationships/image" Target="../media/image20.jpeg"/><Relationship Id="rId20" Type="http://schemas.openxmlformats.org/officeDocument/2006/relationships/image" Target="../media/image24.jpg"/><Relationship Id="rId29" Type="http://schemas.openxmlformats.org/officeDocument/2006/relationships/image" Target="../media/image33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24" Type="http://schemas.openxmlformats.org/officeDocument/2006/relationships/image" Target="../media/image28.jpeg"/><Relationship Id="rId5" Type="http://schemas.openxmlformats.org/officeDocument/2006/relationships/image" Target="../media/image10.jpeg"/><Relationship Id="rId15" Type="http://schemas.openxmlformats.org/officeDocument/2006/relationships/image" Target="../media/image19.png"/><Relationship Id="rId23" Type="http://schemas.openxmlformats.org/officeDocument/2006/relationships/image" Target="../media/image27.jpeg"/><Relationship Id="rId28" Type="http://schemas.openxmlformats.org/officeDocument/2006/relationships/image" Target="../media/image32.jpeg"/><Relationship Id="rId10" Type="http://schemas.openxmlformats.org/officeDocument/2006/relationships/image" Target="../media/image15.png"/><Relationship Id="rId19" Type="http://schemas.openxmlformats.org/officeDocument/2006/relationships/image" Target="../media/image23.jp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8.png"/><Relationship Id="rId22" Type="http://schemas.openxmlformats.org/officeDocument/2006/relationships/image" Target="../media/image26.jpeg"/><Relationship Id="rId27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.png"/><Relationship Id="rId7" Type="http://schemas.openxmlformats.org/officeDocument/2006/relationships/image" Target="../media/image3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2" descr="C:\Users\dario\Desktop\Logo akademij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311" y="980728"/>
            <a:ext cx="3620890" cy="25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972BFA5-0A68-4B00-81DC-D1D72AC2E6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3429000"/>
            <a:ext cx="10363200" cy="1109681"/>
          </a:xfrm>
        </p:spPr>
        <p:txBody>
          <a:bodyPr/>
          <a:lstStyle/>
          <a:p>
            <a:pPr algn="ctr"/>
            <a:r>
              <a:rPr lang="hr-HR" dirty="0">
                <a:solidFill>
                  <a:schemeClr val="accent2"/>
                </a:solidFill>
              </a:rPr>
              <a:t>HEALTH LIFE ACADEMY</a:t>
            </a: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55000"/>
                <a:satMod val="300000"/>
              </a:schemeClr>
            </a:gs>
            <a:gs pos="86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path path="circle">
            <a:fillToRect l="65000" b="98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991544" y="2132856"/>
            <a:ext cx="8352928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hr-HR" sz="2000" dirty="0"/>
          </a:p>
          <a:p>
            <a:pPr marL="0" indent="0" algn="ctr">
              <a:buNone/>
            </a:pPr>
            <a:endParaRPr lang="hr-HR" sz="2000" dirty="0"/>
          </a:p>
          <a:p>
            <a:pPr marL="0" indent="0" algn="ctr">
              <a:buNone/>
            </a:pPr>
            <a:endParaRPr lang="hr-HR" sz="2000" dirty="0"/>
          </a:p>
          <a:p>
            <a:pPr marL="0" indent="0" algn="ctr">
              <a:buNone/>
            </a:pPr>
            <a:endParaRPr lang="hr-HR" sz="2000" dirty="0"/>
          </a:p>
          <a:p>
            <a:pPr marL="0" indent="0" algn="ctr">
              <a:buNone/>
            </a:pPr>
            <a:endParaRPr lang="hr-HR" sz="2000" dirty="0"/>
          </a:p>
          <a:p>
            <a:pPr marL="0" indent="0" algn="ctr">
              <a:buNone/>
            </a:pPr>
            <a:endParaRPr lang="hr-HR" sz="2000" dirty="0"/>
          </a:p>
          <a:p>
            <a:pPr marL="0" indent="0" algn="ctr">
              <a:buNone/>
            </a:pPr>
            <a:endParaRPr lang="hr-HR" sz="2000" dirty="0"/>
          </a:p>
          <a:p>
            <a:pPr marL="0" indent="0" algn="ctr">
              <a:buNone/>
            </a:pPr>
            <a:endParaRPr lang="hr-HR" sz="2000" dirty="0"/>
          </a:p>
          <a:p>
            <a:pPr marL="0" indent="0" algn="ctr">
              <a:buNone/>
            </a:pPr>
            <a:r>
              <a:rPr lang="en-US" sz="2000" dirty="0"/>
              <a:t>HLA </a:t>
            </a:r>
            <a:r>
              <a:rPr lang="hr-HR" sz="2000" dirty="0"/>
              <a:t>Association</a:t>
            </a:r>
            <a:r>
              <a:rPr lang="en-US" sz="2000" dirty="0"/>
              <a:t> </a:t>
            </a:r>
            <a:r>
              <a:rPr lang="hr-HR" sz="2000" dirty="0" err="1"/>
              <a:t>main</a:t>
            </a:r>
            <a:r>
              <a:rPr lang="hr-HR" sz="2000" dirty="0"/>
              <a:t> </a:t>
            </a:r>
            <a:r>
              <a:rPr lang="hr-HR" sz="2000" dirty="0" err="1"/>
              <a:t>goal</a:t>
            </a:r>
            <a:r>
              <a:rPr lang="hr-HR" sz="2000" dirty="0"/>
              <a:t> </a:t>
            </a:r>
            <a:r>
              <a:rPr lang="hr-HR" sz="2000" dirty="0" err="1"/>
              <a:t>is</a:t>
            </a:r>
            <a:r>
              <a:rPr lang="hr-HR" sz="2000" dirty="0"/>
              <a:t> </a:t>
            </a:r>
            <a:r>
              <a:rPr lang="en-US" sz="2000" dirty="0"/>
              <a:t>is general change of awareness of the importance of youth sports</a:t>
            </a:r>
            <a:r>
              <a:rPr lang="hr-HR" sz="2000" dirty="0"/>
              <a:t>. </a:t>
            </a:r>
            <a:r>
              <a:rPr lang="hr-HR" sz="2000" dirty="0" err="1"/>
              <a:t>We</a:t>
            </a:r>
            <a:r>
              <a:rPr lang="hr-HR" sz="2000" dirty="0"/>
              <a:t> </a:t>
            </a:r>
            <a:r>
              <a:rPr lang="hr-HR" sz="2000" dirty="0" err="1"/>
              <a:t>strive</a:t>
            </a:r>
            <a:r>
              <a:rPr lang="en-US" sz="2000" dirty="0"/>
              <a:t> to establish a new dimension of</a:t>
            </a:r>
            <a:r>
              <a:rPr lang="hr-HR" sz="2000" dirty="0"/>
              <a:t> </a:t>
            </a:r>
            <a:r>
              <a:rPr lang="en-US" sz="2000" dirty="0"/>
              <a:t>social responsibility through the development of sport equally </a:t>
            </a:r>
            <a:r>
              <a:rPr lang="hr-HR" sz="2000" dirty="0"/>
              <a:t>f</a:t>
            </a:r>
            <a:r>
              <a:rPr lang="en-US" sz="2000" dirty="0"/>
              <a:t>or all children, including children with developmental </a:t>
            </a:r>
            <a:r>
              <a:rPr lang="hr-HR" sz="2000" dirty="0" err="1"/>
              <a:t>disabilities</a:t>
            </a:r>
            <a:r>
              <a:rPr lang="en-US" sz="2000" dirty="0"/>
              <a:t>. </a:t>
            </a:r>
            <a:endParaRPr lang="hr-HR" sz="2000" dirty="0"/>
          </a:p>
          <a:p>
            <a:pPr marL="0" indent="0" algn="ctr">
              <a:buNone/>
            </a:pPr>
            <a:endParaRPr lang="hr-HR" sz="2000" dirty="0"/>
          </a:p>
          <a:p>
            <a:pPr algn="ctr"/>
            <a:endParaRPr lang="hr-HR" dirty="0"/>
          </a:p>
          <a:p>
            <a:pPr algn="ctr"/>
            <a:endParaRPr lang="hr-HR" dirty="0"/>
          </a:p>
        </p:txBody>
      </p:sp>
      <p:pic>
        <p:nvPicPr>
          <p:cNvPr id="4" name="Picture 2" descr="C:\Users\dario\Desktop\Logo akademij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724" y="234514"/>
            <a:ext cx="2100568" cy="1484784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5447928" y="4581128"/>
            <a:ext cx="12961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FDFCEBDB-7E77-4B57-A77F-2788E3C263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75" y="1916832"/>
            <a:ext cx="11017223" cy="36012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AF8E652C-CDDA-4020-8A11-D25A1304D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88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dario\Desktop\Logo akademija.png">
            <a:hlinkClick r:id="rId3" action="ppaction://hlinksldjump"/>
            <a:extLst>
              <a:ext uri="{FF2B5EF4-FFF2-40B4-BE49-F238E27FC236}">
                <a16:creationId xmlns:a16="http://schemas.microsoft.com/office/drawing/2014/main" id="{8B6B4171-34B0-4F01-A9C6-99203E4B6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081"/>
            <a:ext cx="1640683" cy="116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A25EF90-3DE4-4328-8449-54A99F3A40F6}"/>
              </a:ext>
            </a:extLst>
          </p:cNvPr>
          <p:cNvSpPr/>
          <p:nvPr/>
        </p:nvSpPr>
        <p:spPr>
          <a:xfrm>
            <a:off x="0" y="3385457"/>
            <a:ext cx="12192000" cy="2160240"/>
          </a:xfrm>
          <a:prstGeom prst="rect">
            <a:avLst/>
          </a:prstGeom>
          <a:solidFill>
            <a:srgbClr val="2CBA62">
              <a:alpha val="88627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hr-HR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INCLUSIVE PROJECTS</a:t>
            </a:r>
          </a:p>
        </p:txBody>
      </p:sp>
    </p:spTree>
    <p:extLst>
      <p:ext uri="{BB962C8B-B14F-4D97-AF65-F5344CB8AC3E}">
        <p14:creationId xmlns:p14="http://schemas.microsoft.com/office/powerpoint/2010/main" val="217664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1EC2CE-F56A-4AEE-AAFA-A2C18BA439F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hr-HR" sz="1800" b="1" dirty="0"/>
          </a:p>
          <a:p>
            <a:r>
              <a:rPr lang="en-US" sz="1800" b="1" dirty="0"/>
              <a:t>SPL </a:t>
            </a:r>
            <a:r>
              <a:rPr lang="en-US" sz="1800" dirty="0"/>
              <a:t>is a Croatian football and handball league for children with disabilities, established in 2018, initiated by the Association “Health Life Academy” and joined by HNS, HRS, Mateo </a:t>
            </a:r>
            <a:r>
              <a:rPr lang="en-US" sz="1800" dirty="0" err="1"/>
              <a:t>Kovacic</a:t>
            </a:r>
            <a:r>
              <a:rPr lang="en-US" sz="1800" dirty="0"/>
              <a:t> Foundation, </a:t>
            </a:r>
            <a:r>
              <a:rPr lang="en-US" sz="1800" dirty="0" err="1"/>
              <a:t>SILab</a:t>
            </a:r>
            <a:r>
              <a:rPr lang="en-US" sz="1800" dirty="0"/>
              <a:t> Association, Association “</a:t>
            </a:r>
            <a:r>
              <a:rPr lang="en-US" sz="1800" dirty="0" err="1"/>
              <a:t>Veliko</a:t>
            </a:r>
            <a:r>
              <a:rPr lang="en-US" sz="1800" dirty="0"/>
              <a:t> </a:t>
            </a:r>
            <a:r>
              <a:rPr lang="en-US" sz="1800" dirty="0" err="1"/>
              <a:t>Srce</a:t>
            </a:r>
            <a:r>
              <a:rPr lang="en-US" sz="1800" dirty="0"/>
              <a:t>”, Association “</a:t>
            </a:r>
            <a:r>
              <a:rPr lang="en-US" sz="1800" dirty="0" err="1"/>
              <a:t>Pogled</a:t>
            </a:r>
            <a:r>
              <a:rPr lang="en-US" sz="1800" dirty="0"/>
              <a:t>”,</a:t>
            </a:r>
            <a:r>
              <a:rPr lang="hr-HR" sz="1800" dirty="0"/>
              <a:t> Association Sindrom </a:t>
            </a:r>
            <a:r>
              <a:rPr lang="hr-HR" sz="1800" dirty="0" err="1"/>
              <a:t>Down</a:t>
            </a:r>
            <a:r>
              <a:rPr lang="hr-HR" sz="1800" dirty="0"/>
              <a:t> 21 Split</a:t>
            </a:r>
            <a:r>
              <a:rPr lang="en-US" sz="1800" dirty="0"/>
              <a:t> </a:t>
            </a:r>
            <a:r>
              <a:rPr lang="hr-HR" sz="1800" dirty="0"/>
              <a:t>E</a:t>
            </a:r>
            <a:r>
              <a:rPr lang="en-US" sz="1800" dirty="0" err="1"/>
              <a:t>ducational</a:t>
            </a:r>
            <a:r>
              <a:rPr lang="en-US" sz="1800" dirty="0"/>
              <a:t> centers for children with disabilities from Zagreb, Osijek and Pula, as well as football and handball clubs from Croatia and abroad.</a:t>
            </a:r>
            <a:endParaRPr lang="hr-HR" sz="18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BCDD67E-0BD0-4694-BB7E-A1F1D9BD0CD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en-US" sz="2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CA80B3-5ABB-4A58-9085-C7A52226257C}"/>
              </a:ext>
            </a:extLst>
          </p:cNvPr>
          <p:cNvSpPr txBox="1"/>
          <p:nvPr/>
        </p:nvSpPr>
        <p:spPr>
          <a:xfrm>
            <a:off x="983432" y="404664"/>
            <a:ext cx="9865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000" dirty="0"/>
              <a:t>SPECIAL POWER LEAGUE</a:t>
            </a:r>
          </a:p>
        </p:txBody>
      </p:sp>
      <p:pic>
        <p:nvPicPr>
          <p:cNvPr id="9" name="Picture 2" descr="C:\Users\dario\Desktop\Logo akademija.png">
            <a:hlinkClick r:id="rId2" action="ppaction://hlinksldjump"/>
            <a:extLst>
              <a:ext uri="{FF2B5EF4-FFF2-40B4-BE49-F238E27FC236}">
                <a16:creationId xmlns:a16="http://schemas.microsoft.com/office/drawing/2014/main" id="{48EA6BED-6ABC-4E77-A369-51D61BA43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081"/>
            <a:ext cx="1640683" cy="116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11392FC-89FC-4521-AAB9-C3650E1F21FA}"/>
              </a:ext>
            </a:extLst>
          </p:cNvPr>
          <p:cNvSpPr txBox="1"/>
          <p:nvPr/>
        </p:nvSpPr>
        <p:spPr>
          <a:xfrm>
            <a:off x="1247394" y="5732828"/>
            <a:ext cx="9865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basic idea of the project is to motivate children with disabilities to actively integrate into society through sports activities</a:t>
            </a:r>
            <a:r>
              <a:rPr lang="hr-HR" dirty="0"/>
              <a:t>!</a:t>
            </a:r>
            <a:endParaRPr lang="hr-HR" sz="4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F7C82BC-9F82-48BC-B68B-ECC4E3A45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2030349"/>
            <a:ext cx="5035557" cy="335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43BEF0-9B7B-41F6-B7B5-0877954133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4392" y="110497"/>
            <a:ext cx="1899598" cy="161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88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dario\Desktop\AKADEMIJA stranica\HNS 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0"/>
            <a:ext cx="1662178" cy="15957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9" t="26353" r="23315" b="19765"/>
          <a:stretch>
            <a:fillRect/>
          </a:stretch>
        </p:blipFill>
        <p:spPr bwMode="auto">
          <a:xfrm>
            <a:off x="8832304" y="741974"/>
            <a:ext cx="2643699" cy="1390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16" y="521071"/>
            <a:ext cx="1824570" cy="1809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7D02A90D-5564-4114-B814-DE92E35987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0"/>
            <a:ext cx="1649806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PPD ZAGREB.jpg"/>
          <p:cNvPicPr>
            <a:picLocks noChangeAspect="1"/>
          </p:cNvPicPr>
          <p:nvPr/>
        </p:nvPicPr>
        <p:blipFill>
          <a:blip r:embed="rId6" cstate="print"/>
          <a:srcRect l="27836" r="25770"/>
          <a:stretch>
            <a:fillRect/>
          </a:stretch>
        </p:blipFill>
        <p:spPr>
          <a:xfrm>
            <a:off x="8730776" y="2979679"/>
            <a:ext cx="792088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Picture 10" descr="nk rijek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9336" y="3501008"/>
            <a:ext cx="845147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Picture 11" descr="RK KC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719196" y="3212976"/>
            <a:ext cx="1008112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Picture 13" descr="rovinj 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923640" y="3427472"/>
            <a:ext cx="1008112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5602" name="AutoShape 2" descr="Rezultat slika za nk dinamo zagre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5604" name="Picture 4" descr="Rezultat slika za nk dinamo zagre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68659" y="2587450"/>
            <a:ext cx="936104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5606" name="Picture 6" descr="Rezultat slika za nk osijek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47249" y="3022502"/>
            <a:ext cx="834513" cy="982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5608" name="Picture 8" descr="Rezultat slika za nk istra 196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26422" y="2591446"/>
            <a:ext cx="873698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7" name="Picture 2" descr="C:\Users\dario\Desktop\Logo akademija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5" r="14706"/>
          <a:stretch>
            <a:fillRect/>
          </a:stretch>
        </p:blipFill>
        <p:spPr bwMode="auto">
          <a:xfrm>
            <a:off x="5231904" y="0"/>
            <a:ext cx="1559213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2" descr="Slikovni rezultat za nk međimurje čakovec"/>
          <p:cNvPicPr>
            <a:picLocks noChangeAspect="1" noChangeArrowheads="1"/>
          </p:cNvPicPr>
          <p:nvPr/>
        </p:nvPicPr>
        <p:blipFill>
          <a:blip r:embed="rId14" cstate="print"/>
          <a:srcRect l="13814" t="2512" r="13350" b="2048"/>
          <a:stretch>
            <a:fillRect/>
          </a:stretch>
        </p:blipFill>
        <p:spPr bwMode="auto">
          <a:xfrm>
            <a:off x="3221220" y="2710669"/>
            <a:ext cx="1008112" cy="1008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8676" name="Picture 4" descr="Slikovni rezultat za nk slaven belup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73013" y="2710669"/>
            <a:ext cx="936104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Picture 2" descr="Slikovni rezultat za uefa respect"/>
          <p:cNvPicPr>
            <a:picLocks noChangeAspect="1" noChangeArrowheads="1"/>
          </p:cNvPicPr>
          <p:nvPr/>
        </p:nvPicPr>
        <p:blipFill>
          <a:blip r:embed="rId16" cstate="print"/>
          <a:srcRect t="33906" b="35955"/>
          <a:stretch>
            <a:fillRect/>
          </a:stretch>
        </p:blipFill>
        <p:spPr bwMode="auto">
          <a:xfrm>
            <a:off x="4511824" y="1556792"/>
            <a:ext cx="2867025" cy="792088"/>
          </a:xfrm>
          <a:prstGeom prst="rect">
            <a:avLst/>
          </a:prstGeom>
          <a:noFill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ECEE739-C1B5-4CC5-825F-85C20E6872E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898" y="2564904"/>
            <a:ext cx="1008112" cy="100811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C2A0627-0590-47CB-A7C5-BACD94EE010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987" y="5231464"/>
            <a:ext cx="947336" cy="87511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F71A846-E07E-4B61-9240-FFFFDF3781C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239" y="5231464"/>
            <a:ext cx="947336" cy="90363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06D16E4-FAF9-454F-969E-0EC0E63AB269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5292521"/>
            <a:ext cx="970584" cy="90363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09D64F9-A964-40E8-B0D9-F308B572CE7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5295654"/>
            <a:ext cx="936104" cy="85545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AB41957-5D1A-4BF3-939B-7A31C168B2B8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72151"/>
            <a:ext cx="936104" cy="90363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14C1E9C-A8AD-4940-B120-16B93403E3FD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1" t="5188" r="9004" b="7488"/>
          <a:stretch/>
        </p:blipFill>
        <p:spPr>
          <a:xfrm>
            <a:off x="9802888" y="5301208"/>
            <a:ext cx="1008112" cy="90363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8672" name="Picture 28671">
            <a:extLst>
              <a:ext uri="{FF2B5EF4-FFF2-40B4-BE49-F238E27FC236}">
                <a16:creationId xmlns:a16="http://schemas.microsoft.com/office/drawing/2014/main" id="{55A1744C-AB3E-4A1F-8710-6F013D095AEC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710" y="5294468"/>
            <a:ext cx="955903" cy="8751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8675" name="Picture 28674">
            <a:extLst>
              <a:ext uri="{FF2B5EF4-FFF2-40B4-BE49-F238E27FC236}">
                <a16:creationId xmlns:a16="http://schemas.microsoft.com/office/drawing/2014/main" id="{F58CA8EA-B23B-4968-AFAD-FABF301428E8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111" y="3913326"/>
            <a:ext cx="912252" cy="9268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EBF00B-63B1-4CE8-AAE9-8423838F8460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l="5299" r="8100" b="18221"/>
          <a:stretch/>
        </p:blipFill>
        <p:spPr>
          <a:xfrm>
            <a:off x="1153022" y="5265527"/>
            <a:ext cx="1008112" cy="7498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5A51A45-8036-442A-B4B3-ECE72680C32D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529" y="3873038"/>
            <a:ext cx="967135" cy="96713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D643C18-5F8D-4C06-A5FA-8EACABEE2F4B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703" y="3913326"/>
            <a:ext cx="947336" cy="94733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17A6486-C06D-4753-AE13-FDC716DC2E94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949" y="3068960"/>
            <a:ext cx="939395" cy="108421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4159975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8CA80B3-5ABB-4A58-9085-C7A52226257C}"/>
              </a:ext>
            </a:extLst>
          </p:cNvPr>
          <p:cNvSpPr txBox="1"/>
          <p:nvPr/>
        </p:nvSpPr>
        <p:spPr>
          <a:xfrm>
            <a:off x="983432" y="404664"/>
            <a:ext cx="9865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000" dirty="0"/>
              <a:t>TEAM UP!</a:t>
            </a:r>
          </a:p>
        </p:txBody>
      </p:sp>
      <p:pic>
        <p:nvPicPr>
          <p:cNvPr id="9" name="Picture 2" descr="C:\Users\dario\Desktop\Logo akademija.png">
            <a:hlinkClick r:id="rId2" action="ppaction://hlinksldjump"/>
            <a:extLst>
              <a:ext uri="{FF2B5EF4-FFF2-40B4-BE49-F238E27FC236}">
                <a16:creationId xmlns:a16="http://schemas.microsoft.com/office/drawing/2014/main" id="{48EA6BED-6ABC-4E77-A369-51D61BA43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081"/>
            <a:ext cx="1640683" cy="116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11392FC-89FC-4521-AAB9-C3650E1F21FA}"/>
              </a:ext>
            </a:extLst>
          </p:cNvPr>
          <p:cNvSpPr txBox="1"/>
          <p:nvPr/>
        </p:nvSpPr>
        <p:spPr>
          <a:xfrm>
            <a:off x="1163452" y="1490899"/>
            <a:ext cx="9865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</a:t>
            </a:r>
            <a:r>
              <a:rPr lang="en-US" dirty="0" err="1"/>
              <a:t>TeamUp</a:t>
            </a:r>
            <a:r>
              <a:rPr lang="en-US" dirty="0"/>
              <a:t>! project aims thus to promote social inclusion and equal opportunities in sport by improving access to sport for PWID in mainstream structures.</a:t>
            </a:r>
            <a:endParaRPr lang="hr-HR" sz="4000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21938C93-EC9A-4EB2-9759-8BF1A7909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710" y="102324"/>
            <a:ext cx="1604690" cy="137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3F09F-89A8-4FB0-9606-EE8C07EB9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979552"/>
            <a:ext cx="10972800" cy="4525963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21BE0-EB8F-4F0F-A7C5-2B0004AE2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7F7911-A428-46F5-BC77-8127B37147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67" y="2225636"/>
            <a:ext cx="4391980" cy="329159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630921F9-0E7E-42FF-9882-B01A9097E2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994049" y="3127302"/>
            <a:ext cx="4577552" cy="305170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77A34F-CFE0-4A4A-8383-91AAEC3225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65" y="4023625"/>
            <a:ext cx="4014751" cy="270609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FE90D2-8554-4992-A56E-28786248D5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413" y="2302718"/>
            <a:ext cx="3168352" cy="211223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893870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AA90C2-48FA-4E63-9740-5718F0888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76" y="0"/>
            <a:ext cx="122191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39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215680" y="4114803"/>
            <a:ext cx="6172200" cy="10795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hr-HR" sz="4000" dirty="0" err="1">
                <a:solidFill>
                  <a:schemeClr val="tx1"/>
                </a:solidFill>
              </a:rPr>
              <a:t>Thank</a:t>
            </a:r>
            <a:r>
              <a:rPr lang="hr-HR" sz="4000" dirty="0">
                <a:solidFill>
                  <a:schemeClr val="tx1"/>
                </a:solidFill>
              </a:rPr>
              <a:t>  </a:t>
            </a:r>
            <a:r>
              <a:rPr lang="hr-HR" sz="4000">
                <a:solidFill>
                  <a:schemeClr val="tx1"/>
                </a:solidFill>
              </a:rPr>
              <a:t>you!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8436" name="Picture 2" descr="C:\Users\dario\Desktop\Logo akademij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816" y="934960"/>
            <a:ext cx="3528392" cy="2494040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8709046"/>
      </p:ext>
    </p:extLst>
  </p:cSld>
  <p:clrMapOvr>
    <a:masterClrMapping/>
  </p:clrMapOvr>
  <p:transition>
    <p:dissolve/>
  </p:transition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Concourse">
  <a:themeElements>
    <a:clrScheme name="Custom 8">
      <a:dk1>
        <a:srgbClr val="464646"/>
      </a:dk1>
      <a:lt1>
        <a:srgbClr val="FFFFFF"/>
      </a:lt1>
      <a:dk2>
        <a:srgbClr val="FFFFFF"/>
      </a:dk2>
      <a:lt2>
        <a:srgbClr val="FFFFFF"/>
      </a:lt2>
      <a:accent1>
        <a:srgbClr val="3FCD83"/>
      </a:accent1>
      <a:accent2>
        <a:srgbClr val="00B050"/>
      </a:accent2>
      <a:accent3>
        <a:srgbClr val="D8D8D8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1307</TotalTime>
  <Words>185</Words>
  <Application>Microsoft Office PowerPoint</Application>
  <PresentationFormat>Widescreen</PresentationFormat>
  <Paragraphs>19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Corbel</vt:lpstr>
      <vt:lpstr>Lucida Sans Unicode</vt:lpstr>
      <vt:lpstr>Verdana</vt:lpstr>
      <vt:lpstr>Wingdings 2</vt:lpstr>
      <vt:lpstr>Wingdings 3</vt:lpstr>
      <vt:lpstr>Depth</vt:lpstr>
      <vt:lpstr>Concourse</vt:lpstr>
      <vt:lpstr>HEALTH LIFE ACADEMY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SPL SPECIAL POWER LEAGUE CROATIAN FOOTBALL LEAGUE / HRVATSKA NOGOMETNA LIGA  for kids with disabilities / za djecu s teškoćama u razvoju</dc:title>
  <dc:creator>Dario Jagić</dc:creator>
  <cp:lastModifiedBy>Kristian Batelić</cp:lastModifiedBy>
  <cp:revision>140</cp:revision>
  <dcterms:created xsi:type="dcterms:W3CDTF">2018-09-10T07:04:56Z</dcterms:created>
  <dcterms:modified xsi:type="dcterms:W3CDTF">2020-11-18T16:28:28Z</dcterms:modified>
</cp:coreProperties>
</file>