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5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a22f03003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a22f0300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ac4d7ec0da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ac4d7ec0d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a22f03003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a22f03003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ac4d7ec0d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ac4d7ec0d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hyperlink" Target="http://www.youtube.com/watch?v=ukffUTmJk-s" TargetMode="External"/><Relationship Id="rId5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100" y="2320475"/>
            <a:ext cx="2777775" cy="93515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idx="4294967295" type="title"/>
          </p:nvPr>
        </p:nvSpPr>
        <p:spPr>
          <a:xfrm>
            <a:off x="2103750" y="988800"/>
            <a:ext cx="4936500" cy="11769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>
                <a:solidFill>
                  <a:srgbClr val="FF9900"/>
                </a:solidFill>
                <a:latin typeface="Verdana"/>
                <a:ea typeface="Verdana"/>
                <a:cs typeface="Verdana"/>
                <a:sym typeface="Verdana"/>
              </a:rPr>
              <a:t>Innovative &amp; adapted </a:t>
            </a:r>
            <a:endParaRPr sz="3000">
              <a:solidFill>
                <a:srgbClr val="FF99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>
                <a:solidFill>
                  <a:srgbClr val="FF9900"/>
                </a:solidFill>
                <a:latin typeface="Verdana"/>
                <a:ea typeface="Verdana"/>
                <a:cs typeface="Verdana"/>
                <a:sym typeface="Verdana"/>
              </a:rPr>
              <a:t>sports</a:t>
            </a:r>
            <a:endParaRPr sz="3000">
              <a:solidFill>
                <a:srgbClr val="FF99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100" y="3957525"/>
            <a:ext cx="9144000" cy="1176900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FF99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7" cy="539352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-635450" y="-343900"/>
            <a:ext cx="2153100" cy="210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304225" y="228225"/>
            <a:ext cx="49365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Innovative sport: PADEL</a:t>
            </a:r>
            <a:endParaRPr sz="3000">
              <a:solidFill>
                <a:srgbClr val="FFFFFF"/>
              </a:solidFill>
            </a:endParaRPr>
          </a:p>
        </p:txBody>
      </p:sp>
      <p:pic>
        <p:nvPicPr>
          <p:cNvPr descr="Repasamos los mejores puntos de la historia del circuito en un espectacular compilado con las mejores 'diabluras' de las mejores palas del planeta.&#10;&#10;¡Suscríbete al canal! http://bit.ly/1EG6S6T &#10; &#10;Página web de World Padel Tour:  http://www.worldpadeltour.com/ &#10; &#10;Síguenos en: &#10;- Facebook: http://on.fb.me/1EvlFny &#10;- Instagram: https://www.instagram.com/worldpadeltour_oficial/ &#10;- Twitter: https://twitter.com/WorldPadelTour" id="64" name="Google Shape;64;p14" title="Los mejores puntazos de la historia de World Padel Tour (Parte I)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850" y="902100"/>
            <a:ext cx="3933200" cy="29499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5061275" y="800925"/>
            <a:ext cx="3334200" cy="3379200"/>
          </a:xfrm>
          <a:prstGeom prst="rect">
            <a:avLst/>
          </a:prstGeom>
          <a:solidFill>
            <a:srgbClr val="6D9EEB">
              <a:alpha val="4911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FFFFF"/>
                </a:solidFill>
              </a:rPr>
              <a:t>What is Padel Tennis?</a:t>
            </a:r>
            <a:endParaRPr sz="1200">
              <a:solidFill>
                <a:srgbClr val="FFFFFF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s" sz="1200">
                <a:solidFill>
                  <a:srgbClr val="FFFFFF"/>
                </a:solidFill>
              </a:rPr>
              <a:t>It is played in pairs (2 vs 2)</a:t>
            </a:r>
            <a:endParaRPr sz="1200">
              <a:solidFill>
                <a:srgbClr val="FFFFFF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s" sz="1200">
                <a:solidFill>
                  <a:srgbClr val="FFFFFF"/>
                </a:solidFill>
              </a:rPr>
              <a:t>Consists of bouncing the ball in the opposite field, with the possibility of bouncing off the walls.</a:t>
            </a:r>
            <a:endParaRPr sz="1200">
              <a:solidFill>
                <a:srgbClr val="FFFFFF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s" sz="1200">
                <a:solidFill>
                  <a:srgbClr val="FFFFFF"/>
                </a:solidFill>
              </a:rPr>
              <a:t>The opposing players must return the ball with one stroke, with a maximum of one bounce to hit it.</a:t>
            </a:r>
            <a:endParaRPr sz="1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FFFFF"/>
                </a:solidFill>
              </a:rPr>
              <a:t>The reason for its growing trend?</a:t>
            </a:r>
            <a:endParaRPr sz="1200">
              <a:solidFill>
                <a:srgbClr val="FFFFFF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s" sz="1200">
                <a:solidFill>
                  <a:srgbClr val="FFFFFF"/>
                </a:solidFill>
              </a:rPr>
              <a:t>Padel tennis is an economical activity.</a:t>
            </a:r>
            <a:endParaRPr sz="1200">
              <a:solidFill>
                <a:srgbClr val="FFFFFF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s" sz="1200">
                <a:solidFill>
                  <a:srgbClr val="FFFFFF"/>
                </a:solidFill>
              </a:rPr>
              <a:t>A sport with which we can socialize in addition to keeping fit. </a:t>
            </a:r>
            <a:endParaRPr sz="1200">
              <a:solidFill>
                <a:srgbClr val="FFFFFF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s" sz="1200">
                <a:solidFill>
                  <a:srgbClr val="FFFFFF"/>
                </a:solidFill>
              </a:rPr>
              <a:t>Young people, old people, males, females; everybody can play!</a:t>
            </a:r>
            <a:endParaRPr sz="1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/>
          <p:nvPr/>
        </p:nvSpPr>
        <p:spPr>
          <a:xfrm>
            <a:off x="-635450" y="-343900"/>
            <a:ext cx="2153100" cy="210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/>
          <p:nvPr/>
        </p:nvSpPr>
        <p:spPr>
          <a:xfrm>
            <a:off x="3802943" y="845275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E691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ADAPTED SPORTS UCEC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5573240" y="1744976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F6B26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INCLUSIVE MEETINGS AND COMPETITIONS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2032647" y="1744976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F6B26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MEETINGS AND COMPETITIONS OF ADAPTED SPORTS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74" name="Google Shape;74;p15"/>
          <p:cNvCxnSpPr>
            <a:stCxn id="71" idx="2"/>
            <a:endCxn id="72" idx="0"/>
          </p:cNvCxnSpPr>
          <p:nvPr/>
        </p:nvCxnSpPr>
        <p:spPr>
          <a:xfrm flipH="1" rot="-5400000">
            <a:off x="5228543" y="631225"/>
            <a:ext cx="457200" cy="17703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" name="Google Shape;75;p15"/>
          <p:cNvCxnSpPr>
            <a:stCxn id="73" idx="0"/>
            <a:endCxn id="71" idx="2"/>
          </p:cNvCxnSpPr>
          <p:nvPr/>
        </p:nvCxnSpPr>
        <p:spPr>
          <a:xfrm rot="-5400000">
            <a:off x="3458247" y="631226"/>
            <a:ext cx="457200" cy="17703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1298" y="3857000"/>
            <a:ext cx="2332750" cy="785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3650" y="2399676"/>
            <a:ext cx="3636708" cy="204564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/>
          <p:nvPr/>
        </p:nvSpPr>
        <p:spPr>
          <a:xfrm>
            <a:off x="-635450" y="-343900"/>
            <a:ext cx="2153100" cy="210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445025"/>
            <a:ext cx="421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222222"/>
                </a:solidFill>
                <a:latin typeface="Verdana"/>
                <a:ea typeface="Verdana"/>
                <a:cs typeface="Verdana"/>
                <a:sym typeface="Verdana"/>
              </a:rPr>
              <a:t>Adapted sports</a:t>
            </a:r>
            <a:endParaRPr sz="2000"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2865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/>
          <p:nvPr/>
        </p:nvSpPr>
        <p:spPr>
          <a:xfrm>
            <a:off x="-635450" y="-343900"/>
            <a:ext cx="2153100" cy="2108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100" y="62050"/>
            <a:ext cx="6740876" cy="2699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100" y="2732500"/>
            <a:ext cx="6740876" cy="2246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