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9fbe917301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9fbe917301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i"/>
              <a:t>Harry lähetti hyvän tekstitiedoston mitä voi hyödyntää, sekä kokouksessa keskusteltuja asioita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9fbe917301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9fbe917301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i"/>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i"/>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i"/>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i"/>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i"/>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i"/>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i"/>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i"/>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i"/>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1600"/>
              </a:spcBef>
              <a:spcAft>
                <a:spcPts val="0"/>
              </a:spcAft>
              <a:buClr>
                <a:schemeClr val="dk1"/>
              </a:buClr>
              <a:buSzPts val="1400"/>
              <a:buChar char="○"/>
              <a:defRPr>
                <a:solidFill>
                  <a:schemeClr val="dk1"/>
                </a:solidFill>
              </a:defRPr>
            </a:lvl2pPr>
            <a:lvl3pPr indent="-317500" lvl="2" marL="1371600">
              <a:spcBef>
                <a:spcPts val="1600"/>
              </a:spcBef>
              <a:spcAft>
                <a:spcPts val="0"/>
              </a:spcAft>
              <a:buClr>
                <a:schemeClr val="dk1"/>
              </a:buClr>
              <a:buSzPts val="1400"/>
              <a:buChar char="■"/>
              <a:defRPr>
                <a:solidFill>
                  <a:schemeClr val="dk1"/>
                </a:solidFill>
              </a:defRPr>
            </a:lvl3pPr>
            <a:lvl4pPr indent="-317500" lvl="3" marL="1828800">
              <a:spcBef>
                <a:spcPts val="1600"/>
              </a:spcBef>
              <a:spcAft>
                <a:spcPts val="0"/>
              </a:spcAft>
              <a:buClr>
                <a:schemeClr val="dk1"/>
              </a:buClr>
              <a:buSzPts val="1400"/>
              <a:buChar char="●"/>
              <a:defRPr>
                <a:solidFill>
                  <a:schemeClr val="dk1"/>
                </a:solidFill>
              </a:defRPr>
            </a:lvl4pPr>
            <a:lvl5pPr indent="-317500" lvl="4" marL="2286000">
              <a:spcBef>
                <a:spcPts val="1600"/>
              </a:spcBef>
              <a:spcAft>
                <a:spcPts val="0"/>
              </a:spcAft>
              <a:buClr>
                <a:schemeClr val="dk1"/>
              </a:buClr>
              <a:buSzPts val="1400"/>
              <a:buChar char="○"/>
              <a:defRPr>
                <a:solidFill>
                  <a:schemeClr val="dk1"/>
                </a:solidFill>
              </a:defRPr>
            </a:lvl5pPr>
            <a:lvl6pPr indent="-317500" lvl="5" marL="2743200">
              <a:spcBef>
                <a:spcPts val="1600"/>
              </a:spcBef>
              <a:spcAft>
                <a:spcPts val="0"/>
              </a:spcAft>
              <a:buClr>
                <a:schemeClr val="dk1"/>
              </a:buClr>
              <a:buSzPts val="1400"/>
              <a:buChar char="■"/>
              <a:defRPr>
                <a:solidFill>
                  <a:schemeClr val="dk1"/>
                </a:solidFill>
              </a:defRPr>
            </a:lvl6pPr>
            <a:lvl7pPr indent="-317500" lvl="6" marL="3200400">
              <a:spcBef>
                <a:spcPts val="1600"/>
              </a:spcBef>
              <a:spcAft>
                <a:spcPts val="0"/>
              </a:spcAft>
              <a:buClr>
                <a:schemeClr val="dk1"/>
              </a:buClr>
              <a:buSzPts val="1400"/>
              <a:buChar char="●"/>
              <a:defRPr>
                <a:solidFill>
                  <a:schemeClr val="dk1"/>
                </a:solidFill>
              </a:defRPr>
            </a:lvl7pPr>
            <a:lvl8pPr indent="-317500" lvl="7" marL="3657600">
              <a:spcBef>
                <a:spcPts val="1600"/>
              </a:spcBef>
              <a:spcAft>
                <a:spcPts val="0"/>
              </a:spcAft>
              <a:buClr>
                <a:schemeClr val="dk1"/>
              </a:buClr>
              <a:buSzPts val="1400"/>
              <a:buChar char="○"/>
              <a:defRPr>
                <a:solidFill>
                  <a:schemeClr val="dk1"/>
                </a:solidFill>
              </a:defRPr>
            </a:lvl8pPr>
            <a:lvl9pPr indent="-317500" lvl="8" marL="4114800">
              <a:spcBef>
                <a:spcPts val="1600"/>
              </a:spcBef>
              <a:spcAft>
                <a:spcPts val="160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i"/>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i"/>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lt2"/>
              </a:buClr>
              <a:buSzPts val="1800"/>
              <a:buChar char="●"/>
              <a:defRPr sz="1800">
                <a:solidFill>
                  <a:schemeClr val="lt2"/>
                </a:solidFill>
              </a:defRPr>
            </a:lvl1pPr>
            <a:lvl2pPr indent="-317500" lvl="1" marL="914400">
              <a:lnSpc>
                <a:spcPct val="115000"/>
              </a:lnSpc>
              <a:spcBef>
                <a:spcPts val="1600"/>
              </a:spcBef>
              <a:spcAft>
                <a:spcPts val="0"/>
              </a:spcAft>
              <a:buClr>
                <a:schemeClr val="lt2"/>
              </a:buClr>
              <a:buSzPts val="1400"/>
              <a:buChar char="○"/>
              <a:defRPr>
                <a:solidFill>
                  <a:schemeClr val="lt2"/>
                </a:solidFill>
              </a:defRPr>
            </a:lvl2pPr>
            <a:lvl3pPr indent="-317500" lvl="2" marL="1371600">
              <a:lnSpc>
                <a:spcPct val="115000"/>
              </a:lnSpc>
              <a:spcBef>
                <a:spcPts val="1600"/>
              </a:spcBef>
              <a:spcAft>
                <a:spcPts val="0"/>
              </a:spcAft>
              <a:buClr>
                <a:schemeClr val="lt2"/>
              </a:buClr>
              <a:buSzPts val="1400"/>
              <a:buChar char="■"/>
              <a:defRPr>
                <a:solidFill>
                  <a:schemeClr val="lt2"/>
                </a:solidFill>
              </a:defRPr>
            </a:lvl3pPr>
            <a:lvl4pPr indent="-317500" lvl="3" marL="1828800">
              <a:lnSpc>
                <a:spcPct val="115000"/>
              </a:lnSpc>
              <a:spcBef>
                <a:spcPts val="1600"/>
              </a:spcBef>
              <a:spcAft>
                <a:spcPts val="0"/>
              </a:spcAft>
              <a:buClr>
                <a:schemeClr val="lt2"/>
              </a:buClr>
              <a:buSzPts val="1400"/>
              <a:buChar char="●"/>
              <a:defRPr>
                <a:solidFill>
                  <a:schemeClr val="lt2"/>
                </a:solidFill>
              </a:defRPr>
            </a:lvl4pPr>
            <a:lvl5pPr indent="-317500" lvl="4" marL="2286000">
              <a:lnSpc>
                <a:spcPct val="115000"/>
              </a:lnSpc>
              <a:spcBef>
                <a:spcPts val="1600"/>
              </a:spcBef>
              <a:spcAft>
                <a:spcPts val="0"/>
              </a:spcAft>
              <a:buClr>
                <a:schemeClr val="lt2"/>
              </a:buClr>
              <a:buSzPts val="1400"/>
              <a:buChar char="○"/>
              <a:defRPr>
                <a:solidFill>
                  <a:schemeClr val="lt2"/>
                </a:solidFill>
              </a:defRPr>
            </a:lvl5pPr>
            <a:lvl6pPr indent="-317500" lvl="5" marL="2743200">
              <a:lnSpc>
                <a:spcPct val="115000"/>
              </a:lnSpc>
              <a:spcBef>
                <a:spcPts val="1600"/>
              </a:spcBef>
              <a:spcAft>
                <a:spcPts val="0"/>
              </a:spcAft>
              <a:buClr>
                <a:schemeClr val="lt2"/>
              </a:buClr>
              <a:buSzPts val="1400"/>
              <a:buChar char="■"/>
              <a:defRPr>
                <a:solidFill>
                  <a:schemeClr val="lt2"/>
                </a:solidFill>
              </a:defRPr>
            </a:lvl6pPr>
            <a:lvl7pPr indent="-317500" lvl="6" marL="3200400">
              <a:lnSpc>
                <a:spcPct val="115000"/>
              </a:lnSpc>
              <a:spcBef>
                <a:spcPts val="1600"/>
              </a:spcBef>
              <a:spcAft>
                <a:spcPts val="0"/>
              </a:spcAft>
              <a:buClr>
                <a:schemeClr val="lt2"/>
              </a:buClr>
              <a:buSzPts val="1400"/>
              <a:buChar char="●"/>
              <a:defRPr>
                <a:solidFill>
                  <a:schemeClr val="lt2"/>
                </a:solidFill>
              </a:defRPr>
            </a:lvl7pPr>
            <a:lvl8pPr indent="-317500" lvl="7" marL="3657600">
              <a:lnSpc>
                <a:spcPct val="115000"/>
              </a:lnSpc>
              <a:spcBef>
                <a:spcPts val="1600"/>
              </a:spcBef>
              <a:spcAft>
                <a:spcPts val="0"/>
              </a:spcAft>
              <a:buClr>
                <a:schemeClr val="lt2"/>
              </a:buClr>
              <a:buSzPts val="1400"/>
              <a:buChar char="○"/>
              <a:defRPr>
                <a:solidFill>
                  <a:schemeClr val="lt2"/>
                </a:solidFill>
              </a:defRPr>
            </a:lvl8pPr>
            <a:lvl9pPr indent="-317500" lvl="8" marL="4114800">
              <a:lnSpc>
                <a:spcPct val="115000"/>
              </a:lnSpc>
              <a:spcBef>
                <a:spcPts val="1600"/>
              </a:spcBef>
              <a:spcAft>
                <a:spcPts val="1600"/>
              </a:spcAft>
              <a:buClr>
                <a:schemeClr val="lt2"/>
              </a:buClr>
              <a:buSzPts val="1400"/>
              <a:buChar char="■"/>
              <a:defRPr>
                <a:solidFill>
                  <a:schemeClr val="lt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indent="0" lvl="0" marL="0" rtl="0" algn="r">
              <a:spcBef>
                <a:spcPts val="0"/>
              </a:spcBef>
              <a:spcAft>
                <a:spcPts val="0"/>
              </a:spcAft>
              <a:buNone/>
            </a:pPr>
            <a:fld id="{00000000-1234-1234-1234-123412341234}" type="slidenum">
              <a:rPr lang="fi"/>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fi"/>
              <a:t>Disability sports and innovative sports in TUL</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fi"/>
              <a:t>Made by Nea, Kristiina, Taija and Eve</a:t>
            </a:r>
            <a:endParaRPr/>
          </a:p>
        </p:txBody>
      </p:sp>
      <p:pic>
        <p:nvPicPr>
          <p:cNvPr id="56" name="Google Shape;56;p13"/>
          <p:cNvPicPr preferRelativeResize="0"/>
          <p:nvPr/>
        </p:nvPicPr>
        <p:blipFill>
          <a:blip r:embed="rId3">
            <a:alphaModFix/>
          </a:blip>
          <a:stretch>
            <a:fillRect/>
          </a:stretch>
        </p:blipFill>
        <p:spPr>
          <a:xfrm>
            <a:off x="2011425" y="3074625"/>
            <a:ext cx="4805075" cy="21622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txBox="1"/>
          <p:nvPr>
            <p:ph type="title"/>
          </p:nvPr>
        </p:nvSpPr>
        <p:spPr>
          <a:xfrm>
            <a:off x="311700" y="2475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i"/>
              <a:t>Disability sports in TUL</a:t>
            </a:r>
            <a:endParaRPr/>
          </a:p>
        </p:txBody>
      </p:sp>
      <p:sp>
        <p:nvSpPr>
          <p:cNvPr id="62" name="Google Shape;62;p14"/>
          <p:cNvSpPr txBox="1"/>
          <p:nvPr>
            <p:ph idx="1" type="body"/>
          </p:nvPr>
        </p:nvSpPr>
        <p:spPr>
          <a:xfrm>
            <a:off x="142450" y="917400"/>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fi"/>
              <a:t>TUL has an Equality Comittee (Chm. Harry Seidler)</a:t>
            </a:r>
            <a:endParaRPr/>
          </a:p>
          <a:p>
            <a:pPr indent="-342900" lvl="0" marL="457200" rtl="0" algn="l">
              <a:spcBef>
                <a:spcPts val="0"/>
              </a:spcBef>
              <a:spcAft>
                <a:spcPts val="0"/>
              </a:spcAft>
              <a:buSzPts val="1800"/>
              <a:buChar char="●"/>
            </a:pPr>
            <a:r>
              <a:rPr lang="fi"/>
              <a:t>Harry is from Itä-Hakkilan Kilpa. He leads few disability groups which are for over 16 years olders. There is lot of questioning for children groups but Harry told there just isn’t enough leaders for that.</a:t>
            </a:r>
            <a:endParaRPr/>
          </a:p>
          <a:p>
            <a:pPr indent="-342900" lvl="0" marL="457200" rtl="0" algn="l">
              <a:spcBef>
                <a:spcPts val="0"/>
              </a:spcBef>
              <a:spcAft>
                <a:spcPts val="0"/>
              </a:spcAft>
              <a:buSzPts val="1800"/>
              <a:buChar char="●"/>
            </a:pPr>
            <a:r>
              <a:rPr lang="fi"/>
              <a:t>Right now Harry is trying to figure out how to improve TUL:s disability sports cause that is still a field where we are not so strong. </a:t>
            </a:r>
            <a:endParaRPr/>
          </a:p>
          <a:p>
            <a:pPr indent="0" lvl="0" marL="457200" rtl="0" algn="l">
              <a:lnSpc>
                <a:spcPct val="150000"/>
              </a:lnSpc>
              <a:spcBef>
                <a:spcPts val="1600"/>
              </a:spcBef>
              <a:spcAft>
                <a:spcPts val="0"/>
              </a:spcAft>
              <a:buNone/>
            </a:pPr>
            <a:r>
              <a:rPr lang="fi"/>
              <a:t>A few examples of disability sports in TUL clubs:</a:t>
            </a:r>
            <a:endParaRPr/>
          </a:p>
          <a:p>
            <a:pPr indent="-342900" lvl="0" marL="457200" rtl="0" algn="l">
              <a:lnSpc>
                <a:spcPct val="115000"/>
              </a:lnSpc>
              <a:spcBef>
                <a:spcPts val="0"/>
              </a:spcBef>
              <a:spcAft>
                <a:spcPts val="0"/>
              </a:spcAft>
              <a:buSzPts val="1800"/>
              <a:buChar char="●"/>
            </a:pPr>
            <a:r>
              <a:rPr lang="fi"/>
              <a:t>Itä-Hakkilan Kilpa (disabled football, floorball)</a:t>
            </a:r>
            <a:endParaRPr/>
          </a:p>
          <a:p>
            <a:pPr indent="-342900" lvl="0" marL="457200" rtl="0" algn="l">
              <a:lnSpc>
                <a:spcPct val="115000"/>
              </a:lnSpc>
              <a:spcBef>
                <a:spcPts val="0"/>
              </a:spcBef>
              <a:spcAft>
                <a:spcPts val="0"/>
              </a:spcAft>
              <a:buSzPts val="1800"/>
              <a:buChar char="●"/>
            </a:pPr>
            <a:r>
              <a:rPr lang="fi"/>
              <a:t>Haukiputaan Heitto (electric wheelchair floorball)</a:t>
            </a:r>
            <a:endParaRPr/>
          </a:p>
          <a:p>
            <a:pPr indent="-342900" lvl="0" marL="457200" rtl="0" algn="l">
              <a:lnSpc>
                <a:spcPct val="115000"/>
              </a:lnSpc>
              <a:spcBef>
                <a:spcPts val="0"/>
              </a:spcBef>
              <a:spcAft>
                <a:spcPts val="0"/>
              </a:spcAft>
              <a:buSzPts val="1800"/>
              <a:buChar char="●"/>
            </a:pPr>
            <a:r>
              <a:rPr lang="fi"/>
              <a:t>Tampereen Sisu (Minetit Special, rhythmic gymnastics)</a:t>
            </a:r>
            <a:endParaRPr/>
          </a:p>
        </p:txBody>
      </p:sp>
      <p:pic>
        <p:nvPicPr>
          <p:cNvPr id="63" name="Google Shape;63;p14"/>
          <p:cNvPicPr preferRelativeResize="0"/>
          <p:nvPr/>
        </p:nvPicPr>
        <p:blipFill>
          <a:blip r:embed="rId3">
            <a:alphaModFix/>
          </a:blip>
          <a:stretch>
            <a:fillRect/>
          </a:stretch>
        </p:blipFill>
        <p:spPr>
          <a:xfrm>
            <a:off x="7784220" y="3121825"/>
            <a:ext cx="1241700" cy="1865500"/>
          </a:xfrm>
          <a:prstGeom prst="rect">
            <a:avLst/>
          </a:prstGeom>
          <a:noFill/>
          <a:ln>
            <a:noFill/>
          </a:ln>
        </p:spPr>
      </p:pic>
      <p:pic>
        <p:nvPicPr>
          <p:cNvPr id="64" name="Google Shape;64;p14"/>
          <p:cNvPicPr preferRelativeResize="0"/>
          <p:nvPr/>
        </p:nvPicPr>
        <p:blipFill rotWithShape="1">
          <a:blip r:embed="rId4">
            <a:alphaModFix/>
          </a:blip>
          <a:srcRect b="0" l="3288" r="0" t="0"/>
          <a:stretch/>
        </p:blipFill>
        <p:spPr>
          <a:xfrm>
            <a:off x="6347100" y="2807575"/>
            <a:ext cx="1383925" cy="202929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pic>
        <p:nvPicPr>
          <p:cNvPr id="69" name="Google Shape;69;p15"/>
          <p:cNvPicPr preferRelativeResize="0"/>
          <p:nvPr/>
        </p:nvPicPr>
        <p:blipFill>
          <a:blip r:embed="rId3">
            <a:alphaModFix/>
          </a:blip>
          <a:stretch>
            <a:fillRect/>
          </a:stretch>
        </p:blipFill>
        <p:spPr>
          <a:xfrm rot="-703478">
            <a:off x="7470125" y="-140050"/>
            <a:ext cx="1714500" cy="2667000"/>
          </a:xfrm>
          <a:prstGeom prst="rect">
            <a:avLst/>
          </a:prstGeom>
          <a:noFill/>
          <a:ln>
            <a:noFill/>
          </a:ln>
        </p:spPr>
      </p:pic>
      <p:sp>
        <p:nvSpPr>
          <p:cNvPr id="70" name="Google Shape;70;p15"/>
          <p:cNvSpPr txBox="1"/>
          <p:nvPr>
            <p:ph type="title"/>
          </p:nvPr>
        </p:nvSpPr>
        <p:spPr>
          <a:xfrm>
            <a:off x="249725" y="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i" sz="1800"/>
              <a:t>Innovative sports in TUL :	</a:t>
            </a:r>
            <a:r>
              <a:rPr lang="fi" sz="2400"/>
              <a:t>MAMANET </a:t>
            </a:r>
            <a:r>
              <a:rPr lang="fi" sz="1500"/>
              <a:t>“Mamanet has the potential to change the sports society and the life of women for the better”! Harry Bauer from CSIT</a:t>
            </a:r>
            <a:endParaRPr sz="1500"/>
          </a:p>
        </p:txBody>
      </p:sp>
      <p:sp>
        <p:nvSpPr>
          <p:cNvPr id="71" name="Google Shape;71;p15"/>
          <p:cNvSpPr txBox="1"/>
          <p:nvPr>
            <p:ph idx="1" type="body"/>
          </p:nvPr>
        </p:nvSpPr>
        <p:spPr>
          <a:xfrm>
            <a:off x="74375" y="209525"/>
            <a:ext cx="8520600" cy="382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900"/>
          </a:p>
          <a:p>
            <a:pPr indent="-317500" lvl="0" marL="457200" rtl="0" algn="l">
              <a:spcBef>
                <a:spcPts val="1600"/>
              </a:spcBef>
              <a:spcAft>
                <a:spcPts val="0"/>
              </a:spcAft>
              <a:buSzPts val="1400"/>
              <a:buChar char="➢"/>
            </a:pPr>
            <a:r>
              <a:rPr lang="fi" sz="1400"/>
              <a:t>Mamanet is created in Israel. “Mamanet is a combination of sports and community.  In Mamanet- Mothers demonstrates school pride, good sportsmanship, friendly and professional competition, fair play &amp; a positive physical activity.”</a:t>
            </a:r>
            <a:endParaRPr sz="1400"/>
          </a:p>
          <a:p>
            <a:pPr indent="-317500" lvl="0" marL="457200" rtl="0" algn="l">
              <a:spcBef>
                <a:spcPts val="0"/>
              </a:spcBef>
              <a:spcAft>
                <a:spcPts val="0"/>
              </a:spcAft>
              <a:buSzPts val="1400"/>
              <a:buChar char="➢"/>
            </a:pPr>
            <a:r>
              <a:rPr lang="fi" sz="1400"/>
              <a:t>TUL brought Mamanet to Finland through CSIT. Main vision is to strengthen women's social networks, bring</a:t>
            </a:r>
            <a:r>
              <a:rPr lang="fi" sz="1400"/>
              <a:t> people together and add value to life through exercise and social aspect of team sports.</a:t>
            </a:r>
            <a:endParaRPr sz="1400"/>
          </a:p>
          <a:p>
            <a:pPr indent="-317500" lvl="0" marL="457200" rtl="0" algn="l">
              <a:spcBef>
                <a:spcPts val="0"/>
              </a:spcBef>
              <a:spcAft>
                <a:spcPts val="0"/>
              </a:spcAft>
              <a:buSzPts val="1400"/>
              <a:buChar char="➢"/>
            </a:pPr>
            <a:r>
              <a:rPr lang="fi" sz="1400"/>
              <a:t>TUL wants to bring Mamanet into sport clubs. This sport is mainly aimed to immigrant women and other women without strong sport background. But it is also a good sport for everybody (</a:t>
            </a:r>
            <a:r>
              <a:rPr lang="fi" sz="1400"/>
              <a:t>regardless of age, sex, religion or background</a:t>
            </a:r>
            <a:r>
              <a:rPr lang="fi" sz="1400"/>
              <a:t>)</a:t>
            </a:r>
            <a:endParaRPr sz="1400"/>
          </a:p>
          <a:p>
            <a:pPr indent="-317500" lvl="0" marL="457200" rtl="0" algn="l">
              <a:spcBef>
                <a:spcPts val="0"/>
              </a:spcBef>
              <a:spcAft>
                <a:spcPts val="0"/>
              </a:spcAft>
              <a:buSzPts val="1400"/>
              <a:buChar char="➢"/>
            </a:pPr>
            <a:r>
              <a:rPr lang="fi" sz="1400"/>
              <a:t>TUL operates with Fimu (Finnish Multicultural Sports Organisation), together they organize tournaments, educational trainings and translates the rules into Finnish. There are now 8-9 Mamanet groups in Helsinki metropolitan area and one of them is in TUL sports club Kirkkonummen Urheilijat.</a:t>
            </a:r>
            <a:endParaRPr sz="1400"/>
          </a:p>
          <a:p>
            <a:pPr indent="-317500" lvl="0" marL="457200" rtl="0" algn="l">
              <a:spcBef>
                <a:spcPts val="0"/>
              </a:spcBef>
              <a:spcAft>
                <a:spcPts val="0"/>
              </a:spcAft>
              <a:buSzPts val="1400"/>
              <a:buChar char="➢"/>
            </a:pPr>
            <a:r>
              <a:rPr lang="fi" sz="1400"/>
              <a:t>TUL's role is to maintain international contacts with CSIT and Israel.</a:t>
            </a:r>
            <a:endParaRPr sz="1400"/>
          </a:p>
          <a:p>
            <a:pPr indent="-317500" lvl="0" marL="457200" rtl="0" algn="l">
              <a:spcBef>
                <a:spcPts val="0"/>
              </a:spcBef>
              <a:spcAft>
                <a:spcPts val="0"/>
              </a:spcAft>
              <a:buSzPts val="1400"/>
              <a:buChar char="➢"/>
            </a:pPr>
            <a:r>
              <a:rPr lang="fi" sz="1400"/>
              <a:t>One of the goals is to get finnish Mamanet team to participate at CSIT`s World Games in 2021.</a:t>
            </a:r>
            <a:endParaRPr sz="1400"/>
          </a:p>
          <a:p>
            <a:pPr indent="-317500" lvl="0" marL="457200" rtl="0" algn="l">
              <a:spcBef>
                <a:spcPts val="0"/>
              </a:spcBef>
              <a:spcAft>
                <a:spcPts val="0"/>
              </a:spcAft>
              <a:buSzPts val="1400"/>
              <a:buChar char="➢"/>
            </a:pPr>
            <a:r>
              <a:rPr lang="fi" sz="1400"/>
              <a:t>Mamanet creates equality, multiculturality and opportunities for immigrants to settle in Finland, through this grass root sport.</a:t>
            </a:r>
            <a:endParaRPr sz="1400"/>
          </a:p>
        </p:txBody>
      </p:sp>
    </p:spTree>
  </p:cSld>
  <p:clrMapOvr>
    <a:masterClrMapping/>
  </p:clrMapOvr>
</p:sld>
</file>

<file path=ppt/theme/theme1.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