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Lst>
  <p:sldSz cy="5143500" cx="9144000"/>
  <p:notesSz cx="6858000" cy="9144000"/>
  <p:embeddedFontLst>
    <p:embeddedFont>
      <p:font typeface="Roboto"/>
      <p:regular r:id="rId13"/>
      <p:bold r:id="rId14"/>
      <p:italic r:id="rId15"/>
      <p:boldItalic r:id="rId1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font" Target="fonts/Roboto-regular.fntdata"/><Relationship Id="rId12" Type="http://schemas.openxmlformats.org/officeDocument/2006/relationships/slide" Target="slides/slide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Roboto-italic.fntdata"/><Relationship Id="rId14" Type="http://schemas.openxmlformats.org/officeDocument/2006/relationships/font" Target="fonts/Roboto-bold.fntdata"/><Relationship Id="rId16" Type="http://schemas.openxmlformats.org/officeDocument/2006/relationships/font" Target="fonts/Roboto-bold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65" name="Google Shape;65;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97d76de6ad_0_6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97d76de6ad_0_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ac5bd1c3e1_0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2" name="Google Shape;82;gac5bd1c3e1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 name="Shape 87"/>
        <p:cNvGrpSpPr/>
        <p:nvPr/>
      </p:nvGrpSpPr>
      <p:grpSpPr>
        <a:xfrm>
          <a:off x="0" y="0"/>
          <a:ext cx="0" cy="0"/>
          <a:chOff x="0" y="0"/>
          <a:chExt cx="0" cy="0"/>
        </a:xfrm>
      </p:grpSpPr>
      <p:sp>
        <p:nvSpPr>
          <p:cNvPr id="88" name="Google Shape;88;g97d76de6ad_0_6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9" name="Google Shape;89;g97d76de6ad_0_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g9888e4c963_2_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6" name="Google Shape;96;g9888e4c963_2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 name="Shape 101"/>
        <p:cNvGrpSpPr/>
        <p:nvPr/>
      </p:nvGrpSpPr>
      <p:grpSpPr>
        <a:xfrm>
          <a:off x="0" y="0"/>
          <a:ext cx="0" cy="0"/>
          <a:chOff x="0" y="0"/>
          <a:chExt cx="0" cy="0"/>
        </a:xfrm>
      </p:grpSpPr>
      <p:sp>
        <p:nvSpPr>
          <p:cNvPr id="102" name="Google Shape;102;gac477e7e98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3" name="Google Shape;103;gac477e7e98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gac477e7e98_0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0" name="Google Shape;110;gac477e7e98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p:nvPr/>
        </p:nvSpPr>
        <p:spPr>
          <a:xfrm flipH="1">
            <a:off x="8246400" y="4245925"/>
            <a:ext cx="897600" cy="897600"/>
          </a:xfrm>
          <a:prstGeom prst="rtTriangle">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 name="Google Shape;11;p2"/>
          <p:cNvSpPr/>
          <p:nvPr/>
        </p:nvSpPr>
        <p:spPr>
          <a:xfrm flipH="1">
            <a:off x="8246400" y="4245875"/>
            <a:ext cx="897600" cy="897600"/>
          </a:xfrm>
          <a:prstGeom prst="round1Rect">
            <a:avLst>
              <a:gd fmla="val 16667" name="adj"/>
            </a:avLst>
          </a:prstGeom>
          <a:solidFill>
            <a:schemeClr val="lt1">
              <a:alpha val="6808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txBox="1"/>
          <p:nvPr>
            <p:ph type="ctrTitle"/>
          </p:nvPr>
        </p:nvSpPr>
        <p:spPr>
          <a:xfrm>
            <a:off x="390525" y="1819275"/>
            <a:ext cx="8222100" cy="933600"/>
          </a:xfrm>
          <a:prstGeom prst="rect">
            <a:avLst/>
          </a:prstGeom>
        </p:spPr>
        <p:txBody>
          <a:bodyPr anchorCtr="0" anchor="b"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13" name="Google Shape;13;p2"/>
          <p:cNvSpPr txBox="1"/>
          <p:nvPr>
            <p:ph idx="1" type="subTitle"/>
          </p:nvPr>
        </p:nvSpPr>
        <p:spPr>
          <a:xfrm>
            <a:off x="390525" y="2789130"/>
            <a:ext cx="8222100" cy="432900"/>
          </a:xfrm>
          <a:prstGeom prst="rect">
            <a:avLst/>
          </a:prstGeom>
        </p:spPr>
        <p:txBody>
          <a:bodyPr anchorCtr="0" anchor="t" bIns="91425" lIns="91425" spcFirstLastPara="1" rIns="91425" wrap="square" tIns="91425">
            <a:noAutofit/>
          </a:bodyPr>
          <a:lstStyle>
            <a:lvl1pPr lvl="0">
              <a:lnSpc>
                <a:spcPct val="100000"/>
              </a:lnSpc>
              <a:spcBef>
                <a:spcPts val="0"/>
              </a:spcBef>
              <a:spcAft>
                <a:spcPts val="0"/>
              </a:spcAft>
              <a:buClr>
                <a:schemeClr val="lt1"/>
              </a:buClr>
              <a:buSzPts val="1800"/>
              <a:buNone/>
              <a:defRPr>
                <a:solidFill>
                  <a:schemeClr val="lt1"/>
                </a:solidFill>
              </a:defRPr>
            </a:lvl1pPr>
            <a:lvl2pPr lvl="1">
              <a:lnSpc>
                <a:spcPct val="100000"/>
              </a:lnSpc>
              <a:spcBef>
                <a:spcPts val="0"/>
              </a:spcBef>
              <a:spcAft>
                <a:spcPts val="0"/>
              </a:spcAft>
              <a:buClr>
                <a:schemeClr val="lt1"/>
              </a:buClr>
              <a:buSzPts val="1800"/>
              <a:buNone/>
              <a:defRPr sz="1800">
                <a:solidFill>
                  <a:schemeClr val="lt1"/>
                </a:solidFill>
              </a:defRPr>
            </a:lvl2pPr>
            <a:lvl3pPr lvl="2">
              <a:lnSpc>
                <a:spcPct val="100000"/>
              </a:lnSpc>
              <a:spcBef>
                <a:spcPts val="0"/>
              </a:spcBef>
              <a:spcAft>
                <a:spcPts val="0"/>
              </a:spcAft>
              <a:buClr>
                <a:schemeClr val="lt1"/>
              </a:buClr>
              <a:buSzPts val="1800"/>
              <a:buNone/>
              <a:defRPr sz="1800">
                <a:solidFill>
                  <a:schemeClr val="lt1"/>
                </a:solidFill>
              </a:defRPr>
            </a:lvl3pPr>
            <a:lvl4pPr lvl="3">
              <a:lnSpc>
                <a:spcPct val="100000"/>
              </a:lnSpc>
              <a:spcBef>
                <a:spcPts val="0"/>
              </a:spcBef>
              <a:spcAft>
                <a:spcPts val="0"/>
              </a:spcAft>
              <a:buClr>
                <a:schemeClr val="lt1"/>
              </a:buClr>
              <a:buSzPts val="1800"/>
              <a:buNone/>
              <a:defRPr sz="1800">
                <a:solidFill>
                  <a:schemeClr val="lt1"/>
                </a:solidFill>
              </a:defRPr>
            </a:lvl4pPr>
            <a:lvl5pPr lvl="4">
              <a:lnSpc>
                <a:spcPct val="100000"/>
              </a:lnSpc>
              <a:spcBef>
                <a:spcPts val="0"/>
              </a:spcBef>
              <a:spcAft>
                <a:spcPts val="0"/>
              </a:spcAft>
              <a:buClr>
                <a:schemeClr val="lt1"/>
              </a:buClr>
              <a:buSzPts val="1800"/>
              <a:buNone/>
              <a:defRPr sz="1800">
                <a:solidFill>
                  <a:schemeClr val="lt1"/>
                </a:solidFill>
              </a:defRPr>
            </a:lvl5pPr>
            <a:lvl6pPr lvl="5">
              <a:lnSpc>
                <a:spcPct val="100000"/>
              </a:lnSpc>
              <a:spcBef>
                <a:spcPts val="0"/>
              </a:spcBef>
              <a:spcAft>
                <a:spcPts val="0"/>
              </a:spcAft>
              <a:buClr>
                <a:schemeClr val="lt1"/>
              </a:buClr>
              <a:buSzPts val="1800"/>
              <a:buNone/>
              <a:defRPr sz="1800">
                <a:solidFill>
                  <a:schemeClr val="lt1"/>
                </a:solidFill>
              </a:defRPr>
            </a:lvl6pPr>
            <a:lvl7pPr lvl="6">
              <a:lnSpc>
                <a:spcPct val="100000"/>
              </a:lnSpc>
              <a:spcBef>
                <a:spcPts val="0"/>
              </a:spcBef>
              <a:spcAft>
                <a:spcPts val="0"/>
              </a:spcAft>
              <a:buClr>
                <a:schemeClr val="lt1"/>
              </a:buClr>
              <a:buSzPts val="1800"/>
              <a:buNone/>
              <a:defRPr sz="1800">
                <a:solidFill>
                  <a:schemeClr val="lt1"/>
                </a:solidFill>
              </a:defRPr>
            </a:lvl7pPr>
            <a:lvl8pPr lvl="7">
              <a:lnSpc>
                <a:spcPct val="100000"/>
              </a:lnSpc>
              <a:spcBef>
                <a:spcPts val="0"/>
              </a:spcBef>
              <a:spcAft>
                <a:spcPts val="0"/>
              </a:spcAft>
              <a:buClr>
                <a:schemeClr val="lt1"/>
              </a:buClr>
              <a:buSzPts val="1800"/>
              <a:buNone/>
              <a:defRPr sz="1800">
                <a:solidFill>
                  <a:schemeClr val="lt1"/>
                </a:solidFill>
              </a:defRPr>
            </a:lvl8pPr>
            <a:lvl9pPr lvl="8">
              <a:lnSpc>
                <a:spcPct val="100000"/>
              </a:lnSpc>
              <a:spcBef>
                <a:spcPts val="0"/>
              </a:spcBef>
              <a:spcAft>
                <a:spcPts val="0"/>
              </a:spcAft>
              <a:buClr>
                <a:schemeClr val="lt1"/>
              </a:buClr>
              <a:buSzPts val="1800"/>
              <a:buNone/>
              <a:defRPr sz="1800">
                <a:solidFill>
                  <a:schemeClr val="lt1"/>
                </a:solidFill>
              </a:defRPr>
            </a:lvl9pPr>
          </a:lstStyle>
          <a:p/>
        </p:txBody>
      </p:sp>
      <p:sp>
        <p:nvSpPr>
          <p:cNvPr id="14" name="Google Shape;14;p2"/>
          <p:cNvSpPr txBox="1"/>
          <p:nvPr>
            <p:ph idx="12" type="sldNum"/>
          </p:nvPr>
        </p:nvSpPr>
        <p:spPr>
          <a:xfrm>
            <a:off x="8523541" y="4695623"/>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7" name="Shape 57"/>
        <p:cNvGrpSpPr/>
        <p:nvPr/>
      </p:nvGrpSpPr>
      <p:grpSpPr>
        <a:xfrm>
          <a:off x="0" y="0"/>
          <a:ext cx="0" cy="0"/>
          <a:chOff x="0" y="0"/>
          <a:chExt cx="0" cy="0"/>
        </a:xfrm>
      </p:grpSpPr>
      <p:sp>
        <p:nvSpPr>
          <p:cNvPr id="58" name="Google Shape;58;p11"/>
          <p:cNvSpPr txBox="1"/>
          <p:nvPr>
            <p:ph hasCustomPrompt="1" type="title"/>
          </p:nvPr>
        </p:nvSpPr>
        <p:spPr>
          <a:xfrm>
            <a:off x="475500" y="1258525"/>
            <a:ext cx="8222100" cy="1963500"/>
          </a:xfrm>
          <a:prstGeom prst="rect">
            <a:avLst/>
          </a:prstGeom>
        </p:spPr>
        <p:txBody>
          <a:bodyPr anchorCtr="0" anchor="b" bIns="91425" lIns="91425" spcFirstLastPara="1" rIns="91425" wrap="square" tIns="91425">
            <a:noAutofit/>
          </a:bodyPr>
          <a:lstStyle>
            <a:lvl1pPr lvl="0" algn="ctr">
              <a:spcBef>
                <a:spcPts val="0"/>
              </a:spcBef>
              <a:spcAft>
                <a:spcPts val="0"/>
              </a:spcAft>
              <a:buClr>
                <a:schemeClr val="dk2"/>
              </a:buClr>
              <a:buSzPts val="12000"/>
              <a:buNone/>
              <a:defRPr sz="12000">
                <a:solidFill>
                  <a:schemeClr val="dk2"/>
                </a:solidFill>
              </a:defRPr>
            </a:lvl1pPr>
            <a:lvl2pPr lvl="1" algn="ctr">
              <a:spcBef>
                <a:spcPts val="0"/>
              </a:spcBef>
              <a:spcAft>
                <a:spcPts val="0"/>
              </a:spcAft>
              <a:buClr>
                <a:schemeClr val="dk2"/>
              </a:buClr>
              <a:buSzPts val="12000"/>
              <a:buNone/>
              <a:defRPr sz="12000">
                <a:solidFill>
                  <a:schemeClr val="dk2"/>
                </a:solidFill>
              </a:defRPr>
            </a:lvl2pPr>
            <a:lvl3pPr lvl="2" algn="ctr">
              <a:spcBef>
                <a:spcPts val="0"/>
              </a:spcBef>
              <a:spcAft>
                <a:spcPts val="0"/>
              </a:spcAft>
              <a:buClr>
                <a:schemeClr val="dk2"/>
              </a:buClr>
              <a:buSzPts val="12000"/>
              <a:buNone/>
              <a:defRPr sz="12000">
                <a:solidFill>
                  <a:schemeClr val="dk2"/>
                </a:solidFill>
              </a:defRPr>
            </a:lvl3pPr>
            <a:lvl4pPr lvl="3" algn="ctr">
              <a:spcBef>
                <a:spcPts val="0"/>
              </a:spcBef>
              <a:spcAft>
                <a:spcPts val="0"/>
              </a:spcAft>
              <a:buClr>
                <a:schemeClr val="dk2"/>
              </a:buClr>
              <a:buSzPts val="12000"/>
              <a:buNone/>
              <a:defRPr sz="12000">
                <a:solidFill>
                  <a:schemeClr val="dk2"/>
                </a:solidFill>
              </a:defRPr>
            </a:lvl4pPr>
            <a:lvl5pPr lvl="4" algn="ctr">
              <a:spcBef>
                <a:spcPts val="0"/>
              </a:spcBef>
              <a:spcAft>
                <a:spcPts val="0"/>
              </a:spcAft>
              <a:buClr>
                <a:schemeClr val="dk2"/>
              </a:buClr>
              <a:buSzPts val="12000"/>
              <a:buNone/>
              <a:defRPr sz="12000">
                <a:solidFill>
                  <a:schemeClr val="dk2"/>
                </a:solidFill>
              </a:defRPr>
            </a:lvl5pPr>
            <a:lvl6pPr lvl="5" algn="ctr">
              <a:spcBef>
                <a:spcPts val="0"/>
              </a:spcBef>
              <a:spcAft>
                <a:spcPts val="0"/>
              </a:spcAft>
              <a:buClr>
                <a:schemeClr val="dk2"/>
              </a:buClr>
              <a:buSzPts val="12000"/>
              <a:buNone/>
              <a:defRPr sz="12000">
                <a:solidFill>
                  <a:schemeClr val="dk2"/>
                </a:solidFill>
              </a:defRPr>
            </a:lvl6pPr>
            <a:lvl7pPr lvl="6" algn="ctr">
              <a:spcBef>
                <a:spcPts val="0"/>
              </a:spcBef>
              <a:spcAft>
                <a:spcPts val="0"/>
              </a:spcAft>
              <a:buClr>
                <a:schemeClr val="dk2"/>
              </a:buClr>
              <a:buSzPts val="12000"/>
              <a:buNone/>
              <a:defRPr sz="12000">
                <a:solidFill>
                  <a:schemeClr val="dk2"/>
                </a:solidFill>
              </a:defRPr>
            </a:lvl7pPr>
            <a:lvl8pPr lvl="7" algn="ctr">
              <a:spcBef>
                <a:spcPts val="0"/>
              </a:spcBef>
              <a:spcAft>
                <a:spcPts val="0"/>
              </a:spcAft>
              <a:buClr>
                <a:schemeClr val="dk2"/>
              </a:buClr>
              <a:buSzPts val="12000"/>
              <a:buNone/>
              <a:defRPr sz="12000">
                <a:solidFill>
                  <a:schemeClr val="dk2"/>
                </a:solidFill>
              </a:defRPr>
            </a:lvl8pPr>
            <a:lvl9pPr lvl="8" algn="ctr">
              <a:spcBef>
                <a:spcPts val="0"/>
              </a:spcBef>
              <a:spcAft>
                <a:spcPts val="0"/>
              </a:spcAft>
              <a:buClr>
                <a:schemeClr val="dk2"/>
              </a:buClr>
              <a:buSzPts val="12000"/>
              <a:buNone/>
              <a:defRPr sz="12000">
                <a:solidFill>
                  <a:schemeClr val="dk2"/>
                </a:solidFill>
              </a:defRPr>
            </a:lvl9pPr>
          </a:lstStyle>
          <a:p>
            <a:r>
              <a:t>xx%</a:t>
            </a:r>
          </a:p>
        </p:txBody>
      </p:sp>
      <p:sp>
        <p:nvSpPr>
          <p:cNvPr id="59" name="Google Shape;59;p11"/>
          <p:cNvSpPr txBox="1"/>
          <p:nvPr>
            <p:ph idx="1" type="body"/>
          </p:nvPr>
        </p:nvSpPr>
        <p:spPr>
          <a:xfrm>
            <a:off x="475500" y="3304625"/>
            <a:ext cx="82221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60" name="Google Shape;60;p11"/>
          <p:cNvSpPr txBox="1"/>
          <p:nvPr>
            <p:ph idx="12" type="sldNum"/>
          </p:nvPr>
        </p:nvSpPr>
        <p:spPr>
          <a:xfrm>
            <a:off x="8523541" y="4695623"/>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61" name="Shape 61"/>
        <p:cNvGrpSpPr/>
        <p:nvPr/>
      </p:nvGrpSpPr>
      <p:grpSpPr>
        <a:xfrm>
          <a:off x="0" y="0"/>
          <a:ext cx="0" cy="0"/>
          <a:chOff x="0" y="0"/>
          <a:chExt cx="0" cy="0"/>
        </a:xfrm>
      </p:grpSpPr>
      <p:sp>
        <p:nvSpPr>
          <p:cNvPr id="62" name="Google Shape;62;p12"/>
          <p:cNvSpPr txBox="1"/>
          <p:nvPr>
            <p:ph idx="12" type="sldNum"/>
          </p:nvPr>
        </p:nvSpPr>
        <p:spPr>
          <a:xfrm>
            <a:off x="8523541" y="4695623"/>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5" name="Shape 15"/>
        <p:cNvGrpSpPr/>
        <p:nvPr/>
      </p:nvGrpSpPr>
      <p:grpSpPr>
        <a:xfrm>
          <a:off x="0" y="0"/>
          <a:ext cx="0" cy="0"/>
          <a:chOff x="0" y="0"/>
          <a:chExt cx="0" cy="0"/>
        </a:xfrm>
      </p:grpSpPr>
      <p:sp>
        <p:nvSpPr>
          <p:cNvPr id="16" name="Google Shape;16;p3"/>
          <p:cNvSpPr txBox="1"/>
          <p:nvPr>
            <p:ph type="title"/>
          </p:nvPr>
        </p:nvSpPr>
        <p:spPr>
          <a:xfrm>
            <a:off x="460950" y="2065350"/>
            <a:ext cx="8222100" cy="1012800"/>
          </a:xfrm>
          <a:prstGeom prst="rect">
            <a:avLst/>
          </a:prstGeom>
        </p:spPr>
        <p:txBody>
          <a:bodyPr anchorCtr="0" anchor="ctr" bIns="91425" lIns="91425" spcFirstLastPara="1" rIns="91425" wrap="square" tIns="91425">
            <a:noAutofit/>
          </a:bodyPr>
          <a:lstStyle>
            <a:lvl1pPr lvl="0">
              <a:spcBef>
                <a:spcPts val="0"/>
              </a:spcBef>
              <a:spcAft>
                <a:spcPts val="0"/>
              </a:spcAft>
              <a:buSzPts val="4200"/>
              <a:buNone/>
              <a:defRPr sz="4200"/>
            </a:lvl1pPr>
            <a:lvl2pPr lvl="1">
              <a:spcBef>
                <a:spcPts val="0"/>
              </a:spcBef>
              <a:spcAft>
                <a:spcPts val="0"/>
              </a:spcAft>
              <a:buSzPts val="4200"/>
              <a:buNone/>
              <a:defRPr sz="4200"/>
            </a:lvl2pPr>
            <a:lvl3pPr lvl="2">
              <a:spcBef>
                <a:spcPts val="0"/>
              </a:spcBef>
              <a:spcAft>
                <a:spcPts val="0"/>
              </a:spcAft>
              <a:buSzPts val="4200"/>
              <a:buNone/>
              <a:defRPr sz="4200"/>
            </a:lvl3pPr>
            <a:lvl4pPr lvl="3">
              <a:spcBef>
                <a:spcPts val="0"/>
              </a:spcBef>
              <a:spcAft>
                <a:spcPts val="0"/>
              </a:spcAft>
              <a:buSzPts val="4200"/>
              <a:buNone/>
              <a:defRPr sz="4200"/>
            </a:lvl4pPr>
            <a:lvl5pPr lvl="4">
              <a:spcBef>
                <a:spcPts val="0"/>
              </a:spcBef>
              <a:spcAft>
                <a:spcPts val="0"/>
              </a:spcAft>
              <a:buSzPts val="4200"/>
              <a:buNone/>
              <a:defRPr sz="4200"/>
            </a:lvl5pPr>
            <a:lvl6pPr lvl="5">
              <a:spcBef>
                <a:spcPts val="0"/>
              </a:spcBef>
              <a:spcAft>
                <a:spcPts val="0"/>
              </a:spcAft>
              <a:buSzPts val="4200"/>
              <a:buNone/>
              <a:defRPr sz="4200"/>
            </a:lvl6pPr>
            <a:lvl7pPr lvl="6">
              <a:spcBef>
                <a:spcPts val="0"/>
              </a:spcBef>
              <a:spcAft>
                <a:spcPts val="0"/>
              </a:spcAft>
              <a:buSzPts val="4200"/>
              <a:buNone/>
              <a:defRPr sz="4200"/>
            </a:lvl7pPr>
            <a:lvl8pPr lvl="7">
              <a:spcBef>
                <a:spcPts val="0"/>
              </a:spcBef>
              <a:spcAft>
                <a:spcPts val="0"/>
              </a:spcAft>
              <a:buSzPts val="4200"/>
              <a:buNone/>
              <a:defRPr sz="4200"/>
            </a:lvl8pPr>
            <a:lvl9pPr lvl="8">
              <a:spcBef>
                <a:spcPts val="0"/>
              </a:spcBef>
              <a:spcAft>
                <a:spcPts val="0"/>
              </a:spcAft>
              <a:buSzPts val="4200"/>
              <a:buNone/>
              <a:defRPr sz="4200"/>
            </a:lvl9pPr>
          </a:lstStyle>
          <a:p/>
        </p:txBody>
      </p:sp>
      <p:sp>
        <p:nvSpPr>
          <p:cNvPr id="17" name="Google Shape;17;p3"/>
          <p:cNvSpPr txBox="1"/>
          <p:nvPr>
            <p:ph idx="12" type="sldNum"/>
          </p:nvPr>
        </p:nvSpPr>
        <p:spPr>
          <a:xfrm>
            <a:off x="8523541" y="4695623"/>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8" name="Shape 18"/>
        <p:cNvGrpSpPr/>
        <p:nvPr/>
      </p:nvGrpSpPr>
      <p:grpSpPr>
        <a:xfrm>
          <a:off x="0" y="0"/>
          <a:ext cx="0" cy="0"/>
          <a:chOff x="0" y="0"/>
          <a:chExt cx="0" cy="0"/>
        </a:xfrm>
      </p:grpSpPr>
      <p:sp>
        <p:nvSpPr>
          <p:cNvPr id="19" name="Google Shape;19;p4"/>
          <p:cNvSpPr/>
          <p:nvPr/>
        </p:nvSpPr>
        <p:spPr>
          <a:xfrm flipH="1" rot="10800000">
            <a:off x="0" y="1686000"/>
            <a:ext cx="9144000" cy="34575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 name="Google Shape;20;p4"/>
          <p:cNvSpPr/>
          <p:nvPr/>
        </p:nvSpPr>
        <p:spPr>
          <a:xfrm>
            <a:off x="0" y="944400"/>
            <a:ext cx="9144000" cy="7677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 name="Google Shape;21;p4"/>
          <p:cNvSpPr txBox="1"/>
          <p:nvPr>
            <p:ph type="title"/>
          </p:nvPr>
        </p:nvSpPr>
        <p:spPr>
          <a:xfrm>
            <a:off x="471900" y="116650"/>
            <a:ext cx="8222100" cy="767700"/>
          </a:xfrm>
          <a:prstGeom prst="rect">
            <a:avLst/>
          </a:prstGeom>
        </p:spPr>
        <p:txBody>
          <a:bodyPr anchorCtr="0" anchor="b" bIns="91425" lIns="91425" spcFirstLastPara="1" rIns="91425" wrap="square" tIns="91425">
            <a:noAutofit/>
          </a:bodyPr>
          <a:lstStyle>
            <a:lvl1pPr lvl="0">
              <a:spcBef>
                <a:spcPts val="0"/>
              </a:spcBef>
              <a:spcAft>
                <a:spcPts val="0"/>
              </a:spcAft>
              <a:buSzPts val="3200"/>
              <a:buNone/>
              <a:defRPr/>
            </a:lvl1pPr>
            <a:lvl2pPr lvl="1">
              <a:spcBef>
                <a:spcPts val="0"/>
              </a:spcBef>
              <a:spcAft>
                <a:spcPts val="0"/>
              </a:spcAft>
              <a:buSzPts val="3200"/>
              <a:buNone/>
              <a:defRPr/>
            </a:lvl2pPr>
            <a:lvl3pPr lvl="2">
              <a:spcBef>
                <a:spcPts val="0"/>
              </a:spcBef>
              <a:spcAft>
                <a:spcPts val="0"/>
              </a:spcAft>
              <a:buSzPts val="3200"/>
              <a:buNone/>
              <a:defRPr/>
            </a:lvl3pPr>
            <a:lvl4pPr lvl="3">
              <a:spcBef>
                <a:spcPts val="0"/>
              </a:spcBef>
              <a:spcAft>
                <a:spcPts val="0"/>
              </a:spcAft>
              <a:buSzPts val="3200"/>
              <a:buNone/>
              <a:defRPr/>
            </a:lvl4pPr>
            <a:lvl5pPr lvl="4">
              <a:spcBef>
                <a:spcPts val="0"/>
              </a:spcBef>
              <a:spcAft>
                <a:spcPts val="0"/>
              </a:spcAft>
              <a:buSzPts val="3200"/>
              <a:buNone/>
              <a:defRPr/>
            </a:lvl5pPr>
            <a:lvl6pPr lvl="5">
              <a:spcBef>
                <a:spcPts val="0"/>
              </a:spcBef>
              <a:spcAft>
                <a:spcPts val="0"/>
              </a:spcAft>
              <a:buSzPts val="3200"/>
              <a:buNone/>
              <a:defRPr/>
            </a:lvl6pPr>
            <a:lvl7pPr lvl="6">
              <a:spcBef>
                <a:spcPts val="0"/>
              </a:spcBef>
              <a:spcAft>
                <a:spcPts val="0"/>
              </a:spcAft>
              <a:buSzPts val="3200"/>
              <a:buNone/>
              <a:defRPr/>
            </a:lvl7pPr>
            <a:lvl8pPr lvl="7">
              <a:spcBef>
                <a:spcPts val="0"/>
              </a:spcBef>
              <a:spcAft>
                <a:spcPts val="0"/>
              </a:spcAft>
              <a:buSzPts val="3200"/>
              <a:buNone/>
              <a:defRPr/>
            </a:lvl8pPr>
            <a:lvl9pPr lvl="8">
              <a:spcBef>
                <a:spcPts val="0"/>
              </a:spcBef>
              <a:spcAft>
                <a:spcPts val="0"/>
              </a:spcAft>
              <a:buSzPts val="3200"/>
              <a:buNone/>
              <a:defRPr/>
            </a:lvl9pPr>
          </a:lstStyle>
          <a:p/>
        </p:txBody>
      </p:sp>
      <p:sp>
        <p:nvSpPr>
          <p:cNvPr id="22" name="Google Shape;22;p4"/>
          <p:cNvSpPr txBox="1"/>
          <p:nvPr>
            <p:ph idx="1" type="body"/>
          </p:nvPr>
        </p:nvSpPr>
        <p:spPr>
          <a:xfrm>
            <a:off x="471900" y="1171650"/>
            <a:ext cx="8222100" cy="34575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23" name="Google Shape;23;p4"/>
          <p:cNvSpPr txBox="1"/>
          <p:nvPr>
            <p:ph idx="12" type="sldNum"/>
          </p:nvPr>
        </p:nvSpPr>
        <p:spPr>
          <a:xfrm>
            <a:off x="8523541" y="4695623"/>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4" name="Shape 24"/>
        <p:cNvGrpSpPr/>
        <p:nvPr/>
      </p:nvGrpSpPr>
      <p:grpSpPr>
        <a:xfrm>
          <a:off x="0" y="0"/>
          <a:ext cx="0" cy="0"/>
          <a:chOff x="0" y="0"/>
          <a:chExt cx="0" cy="0"/>
        </a:xfrm>
      </p:grpSpPr>
      <p:sp>
        <p:nvSpPr>
          <p:cNvPr id="25" name="Google Shape;25;p5"/>
          <p:cNvSpPr/>
          <p:nvPr/>
        </p:nvSpPr>
        <p:spPr>
          <a:xfrm flipH="1" rot="10800000">
            <a:off x="0" y="1686000"/>
            <a:ext cx="9144000" cy="34575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 name="Google Shape;26;p5"/>
          <p:cNvSpPr/>
          <p:nvPr/>
        </p:nvSpPr>
        <p:spPr>
          <a:xfrm>
            <a:off x="0" y="1274175"/>
            <a:ext cx="9144000" cy="5205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5"/>
          <p:cNvSpPr txBox="1"/>
          <p:nvPr>
            <p:ph type="title"/>
          </p:nvPr>
        </p:nvSpPr>
        <p:spPr>
          <a:xfrm>
            <a:off x="460950" y="360575"/>
            <a:ext cx="8222100" cy="767700"/>
          </a:xfrm>
          <a:prstGeom prst="rect">
            <a:avLst/>
          </a:prstGeom>
        </p:spPr>
        <p:txBody>
          <a:bodyPr anchorCtr="0" anchor="b" bIns="91425" lIns="91425" spcFirstLastPara="1" rIns="91425" wrap="square" tIns="91425">
            <a:noAutofit/>
          </a:bodyPr>
          <a:lstStyle>
            <a:lvl1pPr lvl="0">
              <a:spcBef>
                <a:spcPts val="0"/>
              </a:spcBef>
              <a:spcAft>
                <a:spcPts val="0"/>
              </a:spcAft>
              <a:buSzPts val="3200"/>
              <a:buNone/>
              <a:defRPr/>
            </a:lvl1pPr>
            <a:lvl2pPr lvl="1">
              <a:spcBef>
                <a:spcPts val="0"/>
              </a:spcBef>
              <a:spcAft>
                <a:spcPts val="0"/>
              </a:spcAft>
              <a:buSzPts val="3200"/>
              <a:buNone/>
              <a:defRPr/>
            </a:lvl2pPr>
            <a:lvl3pPr lvl="2">
              <a:spcBef>
                <a:spcPts val="0"/>
              </a:spcBef>
              <a:spcAft>
                <a:spcPts val="0"/>
              </a:spcAft>
              <a:buSzPts val="3200"/>
              <a:buNone/>
              <a:defRPr/>
            </a:lvl3pPr>
            <a:lvl4pPr lvl="3">
              <a:spcBef>
                <a:spcPts val="0"/>
              </a:spcBef>
              <a:spcAft>
                <a:spcPts val="0"/>
              </a:spcAft>
              <a:buSzPts val="3200"/>
              <a:buNone/>
              <a:defRPr/>
            </a:lvl4pPr>
            <a:lvl5pPr lvl="4">
              <a:spcBef>
                <a:spcPts val="0"/>
              </a:spcBef>
              <a:spcAft>
                <a:spcPts val="0"/>
              </a:spcAft>
              <a:buSzPts val="3200"/>
              <a:buNone/>
              <a:defRPr/>
            </a:lvl5pPr>
            <a:lvl6pPr lvl="5">
              <a:spcBef>
                <a:spcPts val="0"/>
              </a:spcBef>
              <a:spcAft>
                <a:spcPts val="0"/>
              </a:spcAft>
              <a:buSzPts val="3200"/>
              <a:buNone/>
              <a:defRPr/>
            </a:lvl6pPr>
            <a:lvl7pPr lvl="6">
              <a:spcBef>
                <a:spcPts val="0"/>
              </a:spcBef>
              <a:spcAft>
                <a:spcPts val="0"/>
              </a:spcAft>
              <a:buSzPts val="3200"/>
              <a:buNone/>
              <a:defRPr/>
            </a:lvl7pPr>
            <a:lvl8pPr lvl="7">
              <a:spcBef>
                <a:spcPts val="0"/>
              </a:spcBef>
              <a:spcAft>
                <a:spcPts val="0"/>
              </a:spcAft>
              <a:buSzPts val="3200"/>
              <a:buNone/>
              <a:defRPr/>
            </a:lvl8pPr>
            <a:lvl9pPr lvl="8">
              <a:spcBef>
                <a:spcPts val="0"/>
              </a:spcBef>
              <a:spcAft>
                <a:spcPts val="0"/>
              </a:spcAft>
              <a:buSzPts val="3200"/>
              <a:buNone/>
              <a:defRPr/>
            </a:lvl9pPr>
          </a:lstStyle>
          <a:p/>
        </p:txBody>
      </p:sp>
      <p:sp>
        <p:nvSpPr>
          <p:cNvPr id="28" name="Google Shape;28;p5"/>
          <p:cNvSpPr txBox="1"/>
          <p:nvPr>
            <p:ph idx="1" type="body"/>
          </p:nvPr>
        </p:nvSpPr>
        <p:spPr>
          <a:xfrm>
            <a:off x="471900" y="1582050"/>
            <a:ext cx="3999900" cy="30471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9" name="Google Shape;29;p5"/>
          <p:cNvSpPr txBox="1"/>
          <p:nvPr>
            <p:ph idx="2" type="body"/>
          </p:nvPr>
        </p:nvSpPr>
        <p:spPr>
          <a:xfrm>
            <a:off x="4694250" y="1582200"/>
            <a:ext cx="3999900" cy="30471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0" name="Google Shape;30;p5"/>
          <p:cNvSpPr txBox="1"/>
          <p:nvPr>
            <p:ph idx="12" type="sldNum"/>
          </p:nvPr>
        </p:nvSpPr>
        <p:spPr>
          <a:xfrm>
            <a:off x="8523541" y="4695623"/>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1" name="Shape 31"/>
        <p:cNvGrpSpPr/>
        <p:nvPr/>
      </p:nvGrpSpPr>
      <p:grpSpPr>
        <a:xfrm>
          <a:off x="0" y="0"/>
          <a:ext cx="0" cy="0"/>
          <a:chOff x="0" y="0"/>
          <a:chExt cx="0" cy="0"/>
        </a:xfrm>
      </p:grpSpPr>
      <p:sp>
        <p:nvSpPr>
          <p:cNvPr id="32" name="Google Shape;32;p6"/>
          <p:cNvSpPr/>
          <p:nvPr/>
        </p:nvSpPr>
        <p:spPr>
          <a:xfrm flipH="1" rot="10800000">
            <a:off x="0" y="656400"/>
            <a:ext cx="9144000" cy="44871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 name="Google Shape;33;p6"/>
          <p:cNvSpPr/>
          <p:nvPr/>
        </p:nvSpPr>
        <p:spPr>
          <a:xfrm>
            <a:off x="0" y="65635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 name="Google Shape;34;p6"/>
          <p:cNvSpPr txBox="1"/>
          <p:nvPr>
            <p:ph type="title"/>
          </p:nvPr>
        </p:nvSpPr>
        <p:spPr>
          <a:xfrm>
            <a:off x="98250" y="16350"/>
            <a:ext cx="8826600" cy="602700"/>
          </a:xfrm>
          <a:prstGeom prst="rect">
            <a:avLst/>
          </a:prstGeom>
        </p:spPr>
        <p:txBody>
          <a:bodyPr anchorCtr="0" anchor="ctr" bIns="91425" lIns="91425" spcFirstLastPara="1" rIns="91425" wrap="square" tIns="91425">
            <a:noAutofit/>
          </a:bodyPr>
          <a:lstStyle>
            <a:lvl1pPr lvl="0">
              <a:spcBef>
                <a:spcPts val="0"/>
              </a:spcBef>
              <a:spcAft>
                <a:spcPts val="0"/>
              </a:spcAft>
              <a:buSzPts val="1800"/>
              <a:buNone/>
              <a:defRPr sz="1800"/>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p:txBody>
      </p:sp>
      <p:sp>
        <p:nvSpPr>
          <p:cNvPr id="35" name="Google Shape;35;p6"/>
          <p:cNvSpPr txBox="1"/>
          <p:nvPr>
            <p:ph idx="12" type="sldNum"/>
          </p:nvPr>
        </p:nvSpPr>
        <p:spPr>
          <a:xfrm>
            <a:off x="8523541" y="4695623"/>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6" name="Shape 36"/>
        <p:cNvGrpSpPr/>
        <p:nvPr/>
      </p:nvGrpSpPr>
      <p:grpSpPr>
        <a:xfrm>
          <a:off x="0" y="0"/>
          <a:ext cx="0" cy="0"/>
          <a:chOff x="0" y="0"/>
          <a:chExt cx="0" cy="0"/>
        </a:xfrm>
      </p:grpSpPr>
      <p:sp>
        <p:nvSpPr>
          <p:cNvPr id="37" name="Google Shape;37;p7"/>
          <p:cNvSpPr txBox="1"/>
          <p:nvPr/>
        </p:nvSpPr>
        <p:spPr>
          <a:xfrm flipH="1" rot="10800000">
            <a:off x="3276600" y="25"/>
            <a:ext cx="5867400" cy="51435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 name="Google Shape;38;p7"/>
          <p:cNvSpPr/>
          <p:nvPr/>
        </p:nvSpPr>
        <p:spPr>
          <a:xfrm rot="-5400000">
            <a:off x="759150" y="2517450"/>
            <a:ext cx="51435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 name="Google Shape;39;p7"/>
          <p:cNvSpPr txBox="1"/>
          <p:nvPr>
            <p:ph type="title"/>
          </p:nvPr>
        </p:nvSpPr>
        <p:spPr>
          <a:xfrm>
            <a:off x="226078" y="357800"/>
            <a:ext cx="2808000" cy="9534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40" name="Google Shape;40;p7"/>
          <p:cNvSpPr txBox="1"/>
          <p:nvPr>
            <p:ph idx="1" type="body"/>
          </p:nvPr>
        </p:nvSpPr>
        <p:spPr>
          <a:xfrm>
            <a:off x="226075" y="1465800"/>
            <a:ext cx="2808000" cy="31635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Clr>
                <a:schemeClr val="lt1"/>
              </a:buClr>
              <a:buSzPts val="1200"/>
              <a:buChar char="●"/>
              <a:defRPr sz="1200">
                <a:solidFill>
                  <a:schemeClr val="lt1"/>
                </a:solidFill>
              </a:defRPr>
            </a:lvl1pPr>
            <a:lvl2pPr indent="-304800" lvl="1" marL="914400">
              <a:spcBef>
                <a:spcPts val="1600"/>
              </a:spcBef>
              <a:spcAft>
                <a:spcPts val="0"/>
              </a:spcAft>
              <a:buClr>
                <a:schemeClr val="lt1"/>
              </a:buClr>
              <a:buSzPts val="1200"/>
              <a:buChar char="○"/>
              <a:defRPr sz="1200">
                <a:solidFill>
                  <a:schemeClr val="lt1"/>
                </a:solidFill>
              </a:defRPr>
            </a:lvl2pPr>
            <a:lvl3pPr indent="-304800" lvl="2" marL="1371600">
              <a:spcBef>
                <a:spcPts val="1600"/>
              </a:spcBef>
              <a:spcAft>
                <a:spcPts val="0"/>
              </a:spcAft>
              <a:buClr>
                <a:schemeClr val="lt1"/>
              </a:buClr>
              <a:buSzPts val="1200"/>
              <a:buChar char="■"/>
              <a:defRPr sz="1200">
                <a:solidFill>
                  <a:schemeClr val="lt1"/>
                </a:solidFill>
              </a:defRPr>
            </a:lvl3pPr>
            <a:lvl4pPr indent="-304800" lvl="3" marL="1828800">
              <a:spcBef>
                <a:spcPts val="1600"/>
              </a:spcBef>
              <a:spcAft>
                <a:spcPts val="0"/>
              </a:spcAft>
              <a:buClr>
                <a:schemeClr val="lt1"/>
              </a:buClr>
              <a:buSzPts val="1200"/>
              <a:buChar char="●"/>
              <a:defRPr sz="1200">
                <a:solidFill>
                  <a:schemeClr val="lt1"/>
                </a:solidFill>
              </a:defRPr>
            </a:lvl4pPr>
            <a:lvl5pPr indent="-304800" lvl="4" marL="2286000">
              <a:spcBef>
                <a:spcPts val="1600"/>
              </a:spcBef>
              <a:spcAft>
                <a:spcPts val="0"/>
              </a:spcAft>
              <a:buClr>
                <a:schemeClr val="lt1"/>
              </a:buClr>
              <a:buSzPts val="1200"/>
              <a:buChar char="○"/>
              <a:defRPr sz="1200">
                <a:solidFill>
                  <a:schemeClr val="lt1"/>
                </a:solidFill>
              </a:defRPr>
            </a:lvl5pPr>
            <a:lvl6pPr indent="-304800" lvl="5" marL="2743200">
              <a:spcBef>
                <a:spcPts val="1600"/>
              </a:spcBef>
              <a:spcAft>
                <a:spcPts val="0"/>
              </a:spcAft>
              <a:buClr>
                <a:schemeClr val="lt1"/>
              </a:buClr>
              <a:buSzPts val="1200"/>
              <a:buChar char="■"/>
              <a:defRPr sz="1200">
                <a:solidFill>
                  <a:schemeClr val="lt1"/>
                </a:solidFill>
              </a:defRPr>
            </a:lvl6pPr>
            <a:lvl7pPr indent="-304800" lvl="6" marL="3200400">
              <a:spcBef>
                <a:spcPts val="1600"/>
              </a:spcBef>
              <a:spcAft>
                <a:spcPts val="0"/>
              </a:spcAft>
              <a:buClr>
                <a:schemeClr val="lt1"/>
              </a:buClr>
              <a:buSzPts val="1200"/>
              <a:buChar char="●"/>
              <a:defRPr sz="1200">
                <a:solidFill>
                  <a:schemeClr val="lt1"/>
                </a:solidFill>
              </a:defRPr>
            </a:lvl7pPr>
            <a:lvl8pPr indent="-304800" lvl="7" marL="3657600">
              <a:spcBef>
                <a:spcPts val="1600"/>
              </a:spcBef>
              <a:spcAft>
                <a:spcPts val="0"/>
              </a:spcAft>
              <a:buClr>
                <a:schemeClr val="lt1"/>
              </a:buClr>
              <a:buSzPts val="1200"/>
              <a:buChar char="○"/>
              <a:defRPr sz="1200">
                <a:solidFill>
                  <a:schemeClr val="lt1"/>
                </a:solidFill>
              </a:defRPr>
            </a:lvl8pPr>
            <a:lvl9pPr indent="-304800" lvl="8" marL="4114800">
              <a:spcBef>
                <a:spcPts val="1600"/>
              </a:spcBef>
              <a:spcAft>
                <a:spcPts val="1600"/>
              </a:spcAft>
              <a:buClr>
                <a:schemeClr val="lt1"/>
              </a:buClr>
              <a:buSzPts val="1200"/>
              <a:buChar char="■"/>
              <a:defRPr sz="1200">
                <a:solidFill>
                  <a:schemeClr val="lt1"/>
                </a:solidFill>
              </a:defRPr>
            </a:lvl9pPr>
          </a:lstStyle>
          <a:p/>
        </p:txBody>
      </p:sp>
      <p:sp>
        <p:nvSpPr>
          <p:cNvPr id="41" name="Google Shape;41;p7"/>
          <p:cNvSpPr txBox="1"/>
          <p:nvPr>
            <p:ph idx="12" type="sldNum"/>
          </p:nvPr>
        </p:nvSpPr>
        <p:spPr>
          <a:xfrm>
            <a:off x="8523541" y="4695623"/>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42" name="Shape 42"/>
        <p:cNvGrpSpPr/>
        <p:nvPr/>
      </p:nvGrpSpPr>
      <p:grpSpPr>
        <a:xfrm>
          <a:off x="0" y="0"/>
          <a:ext cx="0" cy="0"/>
          <a:chOff x="0" y="0"/>
          <a:chExt cx="0" cy="0"/>
        </a:xfrm>
      </p:grpSpPr>
      <p:sp>
        <p:nvSpPr>
          <p:cNvPr id="43" name="Google Shape;43;p8"/>
          <p:cNvSpPr txBox="1"/>
          <p:nvPr>
            <p:ph type="title"/>
          </p:nvPr>
        </p:nvSpPr>
        <p:spPr>
          <a:xfrm>
            <a:off x="490250" y="488250"/>
            <a:ext cx="62271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6000"/>
              <a:buNone/>
              <a:defRPr sz="6000"/>
            </a:lvl1pPr>
            <a:lvl2pPr lvl="1">
              <a:spcBef>
                <a:spcPts val="0"/>
              </a:spcBef>
              <a:spcAft>
                <a:spcPts val="0"/>
              </a:spcAft>
              <a:buSzPts val="6000"/>
              <a:buNone/>
              <a:defRPr sz="6000"/>
            </a:lvl2pPr>
            <a:lvl3pPr lvl="2">
              <a:spcBef>
                <a:spcPts val="0"/>
              </a:spcBef>
              <a:spcAft>
                <a:spcPts val="0"/>
              </a:spcAft>
              <a:buSzPts val="6000"/>
              <a:buNone/>
              <a:defRPr sz="6000"/>
            </a:lvl3pPr>
            <a:lvl4pPr lvl="3">
              <a:spcBef>
                <a:spcPts val="0"/>
              </a:spcBef>
              <a:spcAft>
                <a:spcPts val="0"/>
              </a:spcAft>
              <a:buSzPts val="6000"/>
              <a:buNone/>
              <a:defRPr sz="6000"/>
            </a:lvl4pPr>
            <a:lvl5pPr lvl="4">
              <a:spcBef>
                <a:spcPts val="0"/>
              </a:spcBef>
              <a:spcAft>
                <a:spcPts val="0"/>
              </a:spcAft>
              <a:buSzPts val="6000"/>
              <a:buNone/>
              <a:defRPr sz="6000"/>
            </a:lvl5pPr>
            <a:lvl6pPr lvl="5">
              <a:spcBef>
                <a:spcPts val="0"/>
              </a:spcBef>
              <a:spcAft>
                <a:spcPts val="0"/>
              </a:spcAft>
              <a:buSzPts val="6000"/>
              <a:buNone/>
              <a:defRPr sz="6000"/>
            </a:lvl6pPr>
            <a:lvl7pPr lvl="6">
              <a:spcBef>
                <a:spcPts val="0"/>
              </a:spcBef>
              <a:spcAft>
                <a:spcPts val="0"/>
              </a:spcAft>
              <a:buSzPts val="6000"/>
              <a:buNone/>
              <a:defRPr sz="6000"/>
            </a:lvl7pPr>
            <a:lvl8pPr lvl="7">
              <a:spcBef>
                <a:spcPts val="0"/>
              </a:spcBef>
              <a:spcAft>
                <a:spcPts val="0"/>
              </a:spcAft>
              <a:buSzPts val="6000"/>
              <a:buNone/>
              <a:defRPr sz="6000"/>
            </a:lvl8pPr>
            <a:lvl9pPr lvl="8">
              <a:spcBef>
                <a:spcPts val="0"/>
              </a:spcBef>
              <a:spcAft>
                <a:spcPts val="0"/>
              </a:spcAft>
              <a:buSzPts val="6000"/>
              <a:buNone/>
              <a:defRPr sz="6000"/>
            </a:lvl9pPr>
          </a:lstStyle>
          <a:p/>
        </p:txBody>
      </p:sp>
      <p:sp>
        <p:nvSpPr>
          <p:cNvPr id="44" name="Google Shape;44;p8"/>
          <p:cNvSpPr txBox="1"/>
          <p:nvPr>
            <p:ph idx="12" type="sldNum"/>
          </p:nvPr>
        </p:nvSpPr>
        <p:spPr>
          <a:xfrm>
            <a:off x="8523541" y="4695623"/>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5" name="Shape 45"/>
        <p:cNvGrpSpPr/>
        <p:nvPr/>
      </p:nvGrpSpPr>
      <p:grpSpPr>
        <a:xfrm>
          <a:off x="0" y="0"/>
          <a:ext cx="0" cy="0"/>
          <a:chOff x="0" y="0"/>
          <a:chExt cx="0" cy="0"/>
        </a:xfrm>
      </p:grpSpPr>
      <p:sp>
        <p:nvSpPr>
          <p:cNvPr id="46" name="Google Shape;46;p9"/>
          <p:cNvSpPr/>
          <p:nvPr/>
        </p:nvSpPr>
        <p:spPr>
          <a:xfrm flipH="1">
            <a:off x="0" y="0"/>
            <a:ext cx="4572000" cy="51435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 name="Google Shape;47;p9"/>
          <p:cNvSpPr/>
          <p:nvPr/>
        </p:nvSpPr>
        <p:spPr>
          <a:xfrm rot="5400000">
            <a:off x="1946425" y="2517750"/>
            <a:ext cx="51429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 name="Google Shape;48;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Clr>
                <a:schemeClr val="dk2"/>
              </a:buClr>
              <a:buSzPts val="4200"/>
              <a:buNone/>
              <a:defRPr sz="4200">
                <a:solidFill>
                  <a:schemeClr val="dk2"/>
                </a:solidFill>
              </a:defRPr>
            </a:lvl1pPr>
            <a:lvl2pPr lvl="1" algn="ctr">
              <a:spcBef>
                <a:spcPts val="0"/>
              </a:spcBef>
              <a:spcAft>
                <a:spcPts val="0"/>
              </a:spcAft>
              <a:buClr>
                <a:schemeClr val="dk2"/>
              </a:buClr>
              <a:buSzPts val="4200"/>
              <a:buNone/>
              <a:defRPr sz="4200">
                <a:solidFill>
                  <a:schemeClr val="dk2"/>
                </a:solidFill>
              </a:defRPr>
            </a:lvl2pPr>
            <a:lvl3pPr lvl="2" algn="ctr">
              <a:spcBef>
                <a:spcPts val="0"/>
              </a:spcBef>
              <a:spcAft>
                <a:spcPts val="0"/>
              </a:spcAft>
              <a:buClr>
                <a:schemeClr val="dk2"/>
              </a:buClr>
              <a:buSzPts val="4200"/>
              <a:buNone/>
              <a:defRPr sz="4200">
                <a:solidFill>
                  <a:schemeClr val="dk2"/>
                </a:solidFill>
              </a:defRPr>
            </a:lvl3pPr>
            <a:lvl4pPr lvl="3" algn="ctr">
              <a:spcBef>
                <a:spcPts val="0"/>
              </a:spcBef>
              <a:spcAft>
                <a:spcPts val="0"/>
              </a:spcAft>
              <a:buClr>
                <a:schemeClr val="dk2"/>
              </a:buClr>
              <a:buSzPts val="4200"/>
              <a:buNone/>
              <a:defRPr sz="4200">
                <a:solidFill>
                  <a:schemeClr val="dk2"/>
                </a:solidFill>
              </a:defRPr>
            </a:lvl4pPr>
            <a:lvl5pPr lvl="4" algn="ctr">
              <a:spcBef>
                <a:spcPts val="0"/>
              </a:spcBef>
              <a:spcAft>
                <a:spcPts val="0"/>
              </a:spcAft>
              <a:buClr>
                <a:schemeClr val="dk2"/>
              </a:buClr>
              <a:buSzPts val="4200"/>
              <a:buNone/>
              <a:defRPr sz="4200">
                <a:solidFill>
                  <a:schemeClr val="dk2"/>
                </a:solidFill>
              </a:defRPr>
            </a:lvl5pPr>
            <a:lvl6pPr lvl="5" algn="ctr">
              <a:spcBef>
                <a:spcPts val="0"/>
              </a:spcBef>
              <a:spcAft>
                <a:spcPts val="0"/>
              </a:spcAft>
              <a:buClr>
                <a:schemeClr val="dk2"/>
              </a:buClr>
              <a:buSzPts val="4200"/>
              <a:buNone/>
              <a:defRPr sz="4200">
                <a:solidFill>
                  <a:schemeClr val="dk2"/>
                </a:solidFill>
              </a:defRPr>
            </a:lvl6pPr>
            <a:lvl7pPr lvl="6" algn="ctr">
              <a:spcBef>
                <a:spcPts val="0"/>
              </a:spcBef>
              <a:spcAft>
                <a:spcPts val="0"/>
              </a:spcAft>
              <a:buClr>
                <a:schemeClr val="dk2"/>
              </a:buClr>
              <a:buSzPts val="4200"/>
              <a:buNone/>
              <a:defRPr sz="4200">
                <a:solidFill>
                  <a:schemeClr val="dk2"/>
                </a:solidFill>
              </a:defRPr>
            </a:lvl7pPr>
            <a:lvl8pPr lvl="7" algn="ctr">
              <a:spcBef>
                <a:spcPts val="0"/>
              </a:spcBef>
              <a:spcAft>
                <a:spcPts val="0"/>
              </a:spcAft>
              <a:buClr>
                <a:schemeClr val="dk2"/>
              </a:buClr>
              <a:buSzPts val="4200"/>
              <a:buNone/>
              <a:defRPr sz="4200">
                <a:solidFill>
                  <a:schemeClr val="dk2"/>
                </a:solidFill>
              </a:defRPr>
            </a:lvl8pPr>
            <a:lvl9pPr lvl="8" algn="ctr">
              <a:spcBef>
                <a:spcPts val="0"/>
              </a:spcBef>
              <a:spcAft>
                <a:spcPts val="0"/>
              </a:spcAft>
              <a:buClr>
                <a:schemeClr val="dk2"/>
              </a:buClr>
              <a:buSzPts val="4200"/>
              <a:buNone/>
              <a:defRPr sz="4200">
                <a:solidFill>
                  <a:schemeClr val="dk2"/>
                </a:solidFill>
              </a:defRPr>
            </a:lvl9pPr>
          </a:lstStyle>
          <a:p/>
        </p:txBody>
      </p:sp>
      <p:sp>
        <p:nvSpPr>
          <p:cNvPr id="49" name="Google Shape;49;p9"/>
          <p:cNvSpPr txBox="1"/>
          <p:nvPr>
            <p:ph idx="1" type="subTitle"/>
          </p:nvPr>
        </p:nvSpPr>
        <p:spPr>
          <a:xfrm>
            <a:off x="265500" y="2779467"/>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50" name="Google Shape;50;p9"/>
          <p:cNvSpPr txBox="1"/>
          <p:nvPr>
            <p:ph idx="2" type="body"/>
          </p:nvPr>
        </p:nvSpPr>
        <p:spPr>
          <a:xfrm>
            <a:off x="4939500" y="724200"/>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Clr>
                <a:schemeClr val="lt1"/>
              </a:buClr>
              <a:buSzPts val="1800"/>
              <a:buChar char="●"/>
              <a:defRPr>
                <a:solidFill>
                  <a:schemeClr val="lt1"/>
                </a:solidFill>
              </a:defRPr>
            </a:lvl1pPr>
            <a:lvl2pPr indent="-317500" lvl="1" marL="914400">
              <a:spcBef>
                <a:spcPts val="1600"/>
              </a:spcBef>
              <a:spcAft>
                <a:spcPts val="0"/>
              </a:spcAft>
              <a:buClr>
                <a:schemeClr val="lt1"/>
              </a:buClr>
              <a:buSzPts val="1400"/>
              <a:buChar char="○"/>
              <a:defRPr>
                <a:solidFill>
                  <a:schemeClr val="lt1"/>
                </a:solidFill>
              </a:defRPr>
            </a:lvl2pPr>
            <a:lvl3pPr indent="-317500" lvl="2" marL="1371600">
              <a:spcBef>
                <a:spcPts val="1600"/>
              </a:spcBef>
              <a:spcAft>
                <a:spcPts val="0"/>
              </a:spcAft>
              <a:buClr>
                <a:schemeClr val="lt1"/>
              </a:buClr>
              <a:buSzPts val="1400"/>
              <a:buChar char="■"/>
              <a:defRPr>
                <a:solidFill>
                  <a:schemeClr val="lt1"/>
                </a:solidFill>
              </a:defRPr>
            </a:lvl3pPr>
            <a:lvl4pPr indent="-317500" lvl="3" marL="1828800">
              <a:spcBef>
                <a:spcPts val="1600"/>
              </a:spcBef>
              <a:spcAft>
                <a:spcPts val="0"/>
              </a:spcAft>
              <a:buClr>
                <a:schemeClr val="lt1"/>
              </a:buClr>
              <a:buSzPts val="1400"/>
              <a:buChar char="●"/>
              <a:defRPr>
                <a:solidFill>
                  <a:schemeClr val="lt1"/>
                </a:solidFill>
              </a:defRPr>
            </a:lvl4pPr>
            <a:lvl5pPr indent="-317500" lvl="4" marL="2286000">
              <a:spcBef>
                <a:spcPts val="1600"/>
              </a:spcBef>
              <a:spcAft>
                <a:spcPts val="0"/>
              </a:spcAft>
              <a:buClr>
                <a:schemeClr val="lt1"/>
              </a:buClr>
              <a:buSzPts val="1400"/>
              <a:buChar char="○"/>
              <a:defRPr>
                <a:solidFill>
                  <a:schemeClr val="lt1"/>
                </a:solidFill>
              </a:defRPr>
            </a:lvl5pPr>
            <a:lvl6pPr indent="-317500" lvl="5" marL="2743200">
              <a:spcBef>
                <a:spcPts val="1600"/>
              </a:spcBef>
              <a:spcAft>
                <a:spcPts val="0"/>
              </a:spcAft>
              <a:buClr>
                <a:schemeClr val="lt1"/>
              </a:buClr>
              <a:buSzPts val="1400"/>
              <a:buChar char="■"/>
              <a:defRPr>
                <a:solidFill>
                  <a:schemeClr val="lt1"/>
                </a:solidFill>
              </a:defRPr>
            </a:lvl6pPr>
            <a:lvl7pPr indent="-317500" lvl="6" marL="3200400">
              <a:spcBef>
                <a:spcPts val="1600"/>
              </a:spcBef>
              <a:spcAft>
                <a:spcPts val="0"/>
              </a:spcAft>
              <a:buClr>
                <a:schemeClr val="lt1"/>
              </a:buClr>
              <a:buSzPts val="1400"/>
              <a:buChar char="●"/>
              <a:defRPr>
                <a:solidFill>
                  <a:schemeClr val="lt1"/>
                </a:solidFill>
              </a:defRPr>
            </a:lvl7pPr>
            <a:lvl8pPr indent="-317500" lvl="7" marL="3657600">
              <a:spcBef>
                <a:spcPts val="1600"/>
              </a:spcBef>
              <a:spcAft>
                <a:spcPts val="0"/>
              </a:spcAft>
              <a:buClr>
                <a:schemeClr val="lt1"/>
              </a:buClr>
              <a:buSzPts val="1400"/>
              <a:buChar char="○"/>
              <a:defRPr>
                <a:solidFill>
                  <a:schemeClr val="lt1"/>
                </a:solidFill>
              </a:defRPr>
            </a:lvl8pPr>
            <a:lvl9pPr indent="-317500" lvl="8" marL="4114800">
              <a:spcBef>
                <a:spcPts val="1600"/>
              </a:spcBef>
              <a:spcAft>
                <a:spcPts val="1600"/>
              </a:spcAft>
              <a:buClr>
                <a:schemeClr val="lt1"/>
              </a:buClr>
              <a:buSzPts val="1400"/>
              <a:buChar char="■"/>
              <a:defRPr>
                <a:solidFill>
                  <a:schemeClr val="lt1"/>
                </a:solidFill>
              </a:defRPr>
            </a:lvl9pPr>
          </a:lstStyle>
          <a:p/>
        </p:txBody>
      </p:sp>
      <p:sp>
        <p:nvSpPr>
          <p:cNvPr id="51" name="Google Shape;51;p9"/>
          <p:cNvSpPr txBox="1"/>
          <p:nvPr>
            <p:ph idx="12" type="sldNum"/>
          </p:nvPr>
        </p:nvSpPr>
        <p:spPr>
          <a:xfrm>
            <a:off x="8523541" y="4695623"/>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2" name="Shape 52"/>
        <p:cNvGrpSpPr/>
        <p:nvPr/>
      </p:nvGrpSpPr>
      <p:grpSpPr>
        <a:xfrm>
          <a:off x="0" y="0"/>
          <a:ext cx="0" cy="0"/>
          <a:chOff x="0" y="0"/>
          <a:chExt cx="0" cy="0"/>
        </a:xfrm>
      </p:grpSpPr>
      <p:sp>
        <p:nvSpPr>
          <p:cNvPr id="53" name="Google Shape;53;p10"/>
          <p:cNvSpPr txBox="1"/>
          <p:nvPr/>
        </p:nvSpPr>
        <p:spPr>
          <a:xfrm flipH="1" rot="10800000">
            <a:off x="0" y="0"/>
            <a:ext cx="9144000" cy="46959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 name="Google Shape;54;p10"/>
          <p:cNvSpPr/>
          <p:nvPr/>
        </p:nvSpPr>
        <p:spPr>
          <a:xfrm flipH="1" rot="10800000">
            <a:off x="0" y="4622725"/>
            <a:ext cx="9144000" cy="741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 name="Google Shape;55;p10"/>
          <p:cNvSpPr txBox="1"/>
          <p:nvPr>
            <p:ph idx="1" type="body"/>
          </p:nvPr>
        </p:nvSpPr>
        <p:spPr>
          <a:xfrm>
            <a:off x="57150" y="4696825"/>
            <a:ext cx="8382000" cy="4467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Clr>
                <a:schemeClr val="lt1"/>
              </a:buClr>
              <a:buSzPts val="1200"/>
              <a:buNone/>
              <a:defRPr sz="1200">
                <a:solidFill>
                  <a:schemeClr val="lt1"/>
                </a:solidFill>
              </a:defRPr>
            </a:lvl1pPr>
          </a:lstStyle>
          <a:p/>
        </p:txBody>
      </p:sp>
      <p:sp>
        <p:nvSpPr>
          <p:cNvPr id="56" name="Google Shape;56;p10"/>
          <p:cNvSpPr txBox="1"/>
          <p:nvPr>
            <p:ph idx="12" type="sldNum"/>
          </p:nvPr>
        </p:nvSpPr>
        <p:spPr>
          <a:xfrm>
            <a:off x="8523541" y="4695623"/>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material">
    <p:bg>
      <p:bgPr>
        <a:solidFill>
          <a:srgbClr val="3C78D8"/>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471900" y="738725"/>
            <a:ext cx="8222100" cy="767700"/>
          </a:xfrm>
          <a:prstGeom prst="rect">
            <a:avLst/>
          </a:prstGeom>
          <a:noFill/>
          <a:ln>
            <a:noFill/>
          </a:ln>
        </p:spPr>
        <p:txBody>
          <a:bodyPr anchorCtr="0" anchor="b" bIns="91425" lIns="91425" spcFirstLastPara="1" rIns="91425" wrap="square" tIns="91425">
            <a:noAutofit/>
          </a:bodyPr>
          <a:lstStyle>
            <a:lvl1pPr lvl="0">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1pPr>
            <a:lvl2pPr lvl="1">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2pPr>
            <a:lvl3pPr lvl="2">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3pPr>
            <a:lvl4pPr lvl="3">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4pPr>
            <a:lvl5pPr lvl="4">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5pPr>
            <a:lvl6pPr lvl="5">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6pPr>
            <a:lvl7pPr lvl="6">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7pPr>
            <a:lvl8pPr lvl="7">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8pPr>
            <a:lvl9pPr lvl="8">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9pPr>
          </a:lstStyle>
          <a:p/>
        </p:txBody>
      </p:sp>
      <p:sp>
        <p:nvSpPr>
          <p:cNvPr id="7" name="Google Shape;7;p1"/>
          <p:cNvSpPr txBox="1"/>
          <p:nvPr>
            <p:ph idx="1" type="body"/>
          </p:nvPr>
        </p:nvSpPr>
        <p:spPr>
          <a:xfrm>
            <a:off x="471900" y="1919075"/>
            <a:ext cx="8222100" cy="27102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lt2"/>
              </a:buClr>
              <a:buSzPts val="1800"/>
              <a:buFont typeface="Roboto"/>
              <a:buChar char="●"/>
              <a:defRPr sz="1800">
                <a:solidFill>
                  <a:schemeClr val="lt2"/>
                </a:solidFill>
                <a:latin typeface="Roboto"/>
                <a:ea typeface="Roboto"/>
                <a:cs typeface="Roboto"/>
                <a:sym typeface="Roboto"/>
              </a:defRPr>
            </a:lvl1pPr>
            <a:lvl2pPr indent="-317500" lvl="1" marL="9144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2pPr>
            <a:lvl3pPr indent="-317500" lvl="2" marL="13716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3pPr>
            <a:lvl4pPr indent="-317500" lvl="3" marL="18288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4pPr>
            <a:lvl5pPr indent="-317500" lvl="4" marL="22860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5pPr>
            <a:lvl6pPr indent="-317500" lvl="5" marL="27432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6pPr>
            <a:lvl7pPr indent="-317500" lvl="6" marL="32004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7pPr>
            <a:lvl8pPr indent="-317500" lvl="7" marL="36576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8pPr>
            <a:lvl9pPr indent="-317500" lvl="8" marL="4114800">
              <a:lnSpc>
                <a:spcPct val="115000"/>
              </a:lnSpc>
              <a:spcBef>
                <a:spcPts val="1600"/>
              </a:spcBef>
              <a:spcAft>
                <a:spcPts val="1600"/>
              </a:spcAft>
              <a:buClr>
                <a:schemeClr val="lt2"/>
              </a:buClr>
              <a:buSzPts val="1400"/>
              <a:buFont typeface="Roboto"/>
              <a:buChar char="■"/>
              <a:defRPr>
                <a:solidFill>
                  <a:schemeClr val="lt2"/>
                </a:solidFill>
                <a:latin typeface="Roboto"/>
                <a:ea typeface="Roboto"/>
                <a:cs typeface="Roboto"/>
                <a:sym typeface="Roboto"/>
              </a:defRPr>
            </a:lvl9pPr>
          </a:lstStyle>
          <a:p/>
        </p:txBody>
      </p:sp>
      <p:sp>
        <p:nvSpPr>
          <p:cNvPr id="8" name="Google Shape;8;p1"/>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lt2"/>
                </a:solidFill>
                <a:latin typeface="Roboto"/>
                <a:ea typeface="Roboto"/>
                <a:cs typeface="Roboto"/>
                <a:sym typeface="Roboto"/>
              </a:defRPr>
            </a:lvl1pPr>
            <a:lvl2pPr lvl="1" algn="r">
              <a:buNone/>
              <a:defRPr sz="1000">
                <a:solidFill>
                  <a:schemeClr val="lt2"/>
                </a:solidFill>
                <a:latin typeface="Roboto"/>
                <a:ea typeface="Roboto"/>
                <a:cs typeface="Roboto"/>
                <a:sym typeface="Roboto"/>
              </a:defRPr>
            </a:lvl2pPr>
            <a:lvl3pPr lvl="2" algn="r">
              <a:buNone/>
              <a:defRPr sz="1000">
                <a:solidFill>
                  <a:schemeClr val="lt2"/>
                </a:solidFill>
                <a:latin typeface="Roboto"/>
                <a:ea typeface="Roboto"/>
                <a:cs typeface="Roboto"/>
                <a:sym typeface="Roboto"/>
              </a:defRPr>
            </a:lvl3pPr>
            <a:lvl4pPr lvl="3" algn="r">
              <a:buNone/>
              <a:defRPr sz="1000">
                <a:solidFill>
                  <a:schemeClr val="lt2"/>
                </a:solidFill>
                <a:latin typeface="Roboto"/>
                <a:ea typeface="Roboto"/>
                <a:cs typeface="Roboto"/>
                <a:sym typeface="Roboto"/>
              </a:defRPr>
            </a:lvl4pPr>
            <a:lvl5pPr lvl="4" algn="r">
              <a:buNone/>
              <a:defRPr sz="1000">
                <a:solidFill>
                  <a:schemeClr val="lt2"/>
                </a:solidFill>
                <a:latin typeface="Roboto"/>
                <a:ea typeface="Roboto"/>
                <a:cs typeface="Roboto"/>
                <a:sym typeface="Roboto"/>
              </a:defRPr>
            </a:lvl5pPr>
            <a:lvl6pPr lvl="5" algn="r">
              <a:buNone/>
              <a:defRPr sz="1000">
                <a:solidFill>
                  <a:schemeClr val="lt2"/>
                </a:solidFill>
                <a:latin typeface="Roboto"/>
                <a:ea typeface="Roboto"/>
                <a:cs typeface="Roboto"/>
                <a:sym typeface="Roboto"/>
              </a:defRPr>
            </a:lvl6pPr>
            <a:lvl7pPr lvl="6" algn="r">
              <a:buNone/>
              <a:defRPr sz="1000">
                <a:solidFill>
                  <a:schemeClr val="lt2"/>
                </a:solidFill>
                <a:latin typeface="Roboto"/>
                <a:ea typeface="Roboto"/>
                <a:cs typeface="Roboto"/>
                <a:sym typeface="Roboto"/>
              </a:defRPr>
            </a:lvl7pPr>
            <a:lvl8pPr lvl="7" algn="r">
              <a:buNone/>
              <a:defRPr sz="1000">
                <a:solidFill>
                  <a:schemeClr val="lt2"/>
                </a:solidFill>
                <a:latin typeface="Roboto"/>
                <a:ea typeface="Roboto"/>
                <a:cs typeface="Roboto"/>
                <a:sym typeface="Roboto"/>
              </a:defRPr>
            </a:lvl8pPr>
            <a:lvl9pPr lvl="8" algn="r">
              <a:buNone/>
              <a:defRPr sz="1000">
                <a:solidFill>
                  <a:schemeClr val="lt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jpg"/><Relationship Id="rId4" Type="http://schemas.openxmlformats.org/officeDocument/2006/relationships/image" Target="../media/image2.jpg"/><Relationship Id="rId5" Type="http://schemas.openxmlformats.org/officeDocument/2006/relationships/image" Target="../media/image1.jpg"/><Relationship Id="rId6"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5.png"/><Relationship Id="rId4" Type="http://schemas.openxmlformats.org/officeDocument/2006/relationships/image" Target="../media/image4.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 name="Shape 66"/>
        <p:cNvGrpSpPr/>
        <p:nvPr/>
      </p:nvGrpSpPr>
      <p:grpSpPr>
        <a:xfrm>
          <a:off x="0" y="0"/>
          <a:ext cx="0" cy="0"/>
          <a:chOff x="0" y="0"/>
          <a:chExt cx="0" cy="0"/>
        </a:xfrm>
      </p:grpSpPr>
      <p:sp>
        <p:nvSpPr>
          <p:cNvPr id="67" name="Google Shape;67;p13"/>
          <p:cNvSpPr txBox="1"/>
          <p:nvPr>
            <p:ph idx="1" type="subTitle"/>
          </p:nvPr>
        </p:nvSpPr>
        <p:spPr>
          <a:xfrm>
            <a:off x="638400" y="2866671"/>
            <a:ext cx="8222100" cy="762900"/>
          </a:xfrm>
          <a:prstGeom prst="rect">
            <a:avLst/>
          </a:prstGeom>
          <a:solidFill>
            <a:srgbClr val="4A86E8"/>
          </a:solidFill>
          <a:ln cap="flat" cmpd="sng" w="9525">
            <a:solidFill>
              <a:srgbClr val="FFFFFF"/>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a:t>The Presentation from Liina Semjonova, Kunnar Viisel, </a:t>
            </a:r>
            <a:endParaRPr b="1"/>
          </a:p>
          <a:p>
            <a:pPr indent="0" lvl="0" marL="0" rtl="0" algn="l">
              <a:spcBef>
                <a:spcPts val="0"/>
              </a:spcBef>
              <a:spcAft>
                <a:spcPts val="0"/>
              </a:spcAft>
              <a:buNone/>
            </a:pPr>
            <a:r>
              <a:rPr b="1" lang="en"/>
              <a:t>Georg Matjashov and Remy Põld</a:t>
            </a:r>
            <a:endParaRPr b="1"/>
          </a:p>
          <a:p>
            <a:pPr indent="0" lvl="0" marL="0" rtl="0" algn="l">
              <a:spcBef>
                <a:spcPts val="0"/>
              </a:spcBef>
              <a:spcAft>
                <a:spcPts val="0"/>
              </a:spcAft>
              <a:buNone/>
            </a:pPr>
            <a:r>
              <a:t/>
            </a:r>
            <a:endParaRPr b="1"/>
          </a:p>
          <a:p>
            <a:pPr indent="0" lvl="0" marL="0" rtl="0" algn="l">
              <a:spcBef>
                <a:spcPts val="0"/>
              </a:spcBef>
              <a:spcAft>
                <a:spcPts val="0"/>
              </a:spcAft>
              <a:buNone/>
            </a:pPr>
            <a:r>
              <a:t/>
            </a:r>
            <a:endParaRPr b="1" sz="2200">
              <a:highlight>
                <a:srgbClr val="000000"/>
              </a:highlight>
            </a:endParaRPr>
          </a:p>
        </p:txBody>
      </p:sp>
      <p:pic>
        <p:nvPicPr>
          <p:cNvPr descr="https://eacea.ec.europa.eu/sites/eacea-site/files/logosbeneficaireserasmusleft_en.jpg" id="68" name="Google Shape;68;p13"/>
          <p:cNvPicPr preferRelativeResize="0"/>
          <p:nvPr/>
        </p:nvPicPr>
        <p:blipFill rotWithShape="1">
          <a:blip r:embed="rId3">
            <a:alphaModFix/>
          </a:blip>
          <a:srcRect b="0" l="0" r="0" t="0"/>
          <a:stretch/>
        </p:blipFill>
        <p:spPr>
          <a:xfrm>
            <a:off x="4304632" y="4296375"/>
            <a:ext cx="3807992" cy="847125"/>
          </a:xfrm>
          <a:prstGeom prst="rect">
            <a:avLst/>
          </a:prstGeom>
          <a:noFill/>
          <a:ln>
            <a:noFill/>
          </a:ln>
        </p:spPr>
      </p:pic>
      <p:pic>
        <p:nvPicPr>
          <p:cNvPr id="69" name="Google Shape;69;p13"/>
          <p:cNvPicPr preferRelativeResize="0"/>
          <p:nvPr/>
        </p:nvPicPr>
        <p:blipFill rotWithShape="1">
          <a:blip r:embed="rId4">
            <a:alphaModFix/>
          </a:blip>
          <a:srcRect b="0" l="0" r="0" t="0"/>
          <a:stretch/>
        </p:blipFill>
        <p:spPr>
          <a:xfrm>
            <a:off x="2365223" y="4111914"/>
            <a:ext cx="1119252" cy="1031587"/>
          </a:xfrm>
          <a:prstGeom prst="rect">
            <a:avLst/>
          </a:prstGeom>
          <a:noFill/>
          <a:ln>
            <a:noFill/>
          </a:ln>
        </p:spPr>
      </p:pic>
      <p:pic>
        <p:nvPicPr>
          <p:cNvPr id="70" name="Google Shape;70;p13"/>
          <p:cNvPicPr preferRelativeResize="0"/>
          <p:nvPr/>
        </p:nvPicPr>
        <p:blipFill rotWithShape="1">
          <a:blip r:embed="rId5">
            <a:alphaModFix/>
          </a:blip>
          <a:srcRect b="0" l="0" r="0" t="0"/>
          <a:stretch/>
        </p:blipFill>
        <p:spPr>
          <a:xfrm>
            <a:off x="174616" y="4246200"/>
            <a:ext cx="1370467" cy="763017"/>
          </a:xfrm>
          <a:prstGeom prst="rect">
            <a:avLst/>
          </a:prstGeom>
          <a:solidFill>
            <a:srgbClr val="FFFFFF"/>
          </a:solidFill>
          <a:ln>
            <a:noFill/>
          </a:ln>
        </p:spPr>
      </p:pic>
      <p:pic>
        <p:nvPicPr>
          <p:cNvPr id="71" name="Google Shape;71;p13"/>
          <p:cNvPicPr preferRelativeResize="0"/>
          <p:nvPr/>
        </p:nvPicPr>
        <p:blipFill>
          <a:blip r:embed="rId6">
            <a:alphaModFix/>
          </a:blip>
          <a:stretch>
            <a:fillRect/>
          </a:stretch>
        </p:blipFill>
        <p:spPr>
          <a:xfrm>
            <a:off x="726996" y="181275"/>
            <a:ext cx="1812401" cy="2571752"/>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5" name="Shape 75"/>
        <p:cNvGrpSpPr/>
        <p:nvPr/>
      </p:nvGrpSpPr>
      <p:grpSpPr>
        <a:xfrm>
          <a:off x="0" y="0"/>
          <a:ext cx="0" cy="0"/>
          <a:chOff x="0" y="0"/>
          <a:chExt cx="0" cy="0"/>
        </a:xfrm>
      </p:grpSpPr>
      <p:pic>
        <p:nvPicPr>
          <p:cNvPr id="76" name="Google Shape;76;p14"/>
          <p:cNvPicPr preferRelativeResize="0"/>
          <p:nvPr/>
        </p:nvPicPr>
        <p:blipFill>
          <a:blip r:embed="rId3">
            <a:alphaModFix/>
          </a:blip>
          <a:stretch>
            <a:fillRect/>
          </a:stretch>
        </p:blipFill>
        <p:spPr>
          <a:xfrm>
            <a:off x="318000" y="0"/>
            <a:ext cx="933800" cy="1325048"/>
          </a:xfrm>
          <a:prstGeom prst="rect">
            <a:avLst/>
          </a:prstGeom>
          <a:noFill/>
          <a:ln>
            <a:noFill/>
          </a:ln>
        </p:spPr>
      </p:pic>
      <p:pic>
        <p:nvPicPr>
          <p:cNvPr id="77" name="Google Shape;77;p14"/>
          <p:cNvPicPr preferRelativeResize="0"/>
          <p:nvPr/>
        </p:nvPicPr>
        <p:blipFill>
          <a:blip r:embed="rId4">
            <a:alphaModFix/>
          </a:blip>
          <a:stretch>
            <a:fillRect/>
          </a:stretch>
        </p:blipFill>
        <p:spPr>
          <a:xfrm>
            <a:off x="2069775" y="1243075"/>
            <a:ext cx="4892301" cy="3256775"/>
          </a:xfrm>
          <a:prstGeom prst="rect">
            <a:avLst/>
          </a:prstGeom>
          <a:noFill/>
          <a:ln>
            <a:noFill/>
          </a:ln>
        </p:spPr>
      </p:pic>
      <p:sp>
        <p:nvSpPr>
          <p:cNvPr id="78" name="Google Shape;78;p14"/>
          <p:cNvSpPr txBox="1"/>
          <p:nvPr/>
        </p:nvSpPr>
        <p:spPr>
          <a:xfrm>
            <a:off x="2144150" y="272675"/>
            <a:ext cx="5800500" cy="57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latin typeface="Roboto"/>
              <a:ea typeface="Roboto"/>
              <a:cs typeface="Roboto"/>
              <a:sym typeface="Roboto"/>
            </a:endParaRPr>
          </a:p>
        </p:txBody>
      </p:sp>
      <p:sp>
        <p:nvSpPr>
          <p:cNvPr id="79" name="Google Shape;79;p14"/>
          <p:cNvSpPr txBox="1"/>
          <p:nvPr>
            <p:ph type="title"/>
          </p:nvPr>
        </p:nvSpPr>
        <p:spPr>
          <a:xfrm>
            <a:off x="748500" y="124475"/>
            <a:ext cx="7647000" cy="866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sz="1600"/>
              <a:t>Kaire Nurja</a:t>
            </a:r>
            <a:endParaRPr sz="1600"/>
          </a:p>
          <a:p>
            <a:pPr indent="0" lvl="0" marL="0" rtl="0" algn="ctr">
              <a:spcBef>
                <a:spcPts val="0"/>
              </a:spcBef>
              <a:spcAft>
                <a:spcPts val="0"/>
              </a:spcAft>
              <a:buNone/>
            </a:pPr>
            <a:r>
              <a:rPr lang="en" sz="1600"/>
              <a:t>Tartu Sports club Kalev </a:t>
            </a:r>
            <a:endParaRPr sz="1600"/>
          </a:p>
          <a:p>
            <a:pPr indent="0" lvl="0" marL="0" rtl="0" algn="ctr">
              <a:spcBef>
                <a:spcPts val="0"/>
              </a:spcBef>
              <a:spcAft>
                <a:spcPts val="0"/>
              </a:spcAft>
              <a:buNone/>
            </a:pPr>
            <a:r>
              <a:rPr lang="en" sz="1600"/>
              <a:t>Executive Director </a:t>
            </a:r>
            <a:endParaRPr sz="16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15"/>
          <p:cNvSpPr txBox="1"/>
          <p:nvPr>
            <p:ph type="title"/>
          </p:nvPr>
        </p:nvSpPr>
        <p:spPr>
          <a:xfrm>
            <a:off x="1251800" y="74375"/>
            <a:ext cx="7647000" cy="866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sz="1600"/>
              <a:t>How much support is offered by the government to the development of the sport school? What are some problems, that may prevent the further development? </a:t>
            </a:r>
            <a:endParaRPr sz="1600"/>
          </a:p>
        </p:txBody>
      </p:sp>
      <p:pic>
        <p:nvPicPr>
          <p:cNvPr id="85" name="Google Shape;85;p15"/>
          <p:cNvPicPr preferRelativeResize="0"/>
          <p:nvPr/>
        </p:nvPicPr>
        <p:blipFill>
          <a:blip r:embed="rId3">
            <a:alphaModFix/>
          </a:blip>
          <a:stretch>
            <a:fillRect/>
          </a:stretch>
        </p:blipFill>
        <p:spPr>
          <a:xfrm>
            <a:off x="318000" y="0"/>
            <a:ext cx="933800" cy="1325048"/>
          </a:xfrm>
          <a:prstGeom prst="rect">
            <a:avLst/>
          </a:prstGeom>
          <a:noFill/>
          <a:ln>
            <a:noFill/>
          </a:ln>
        </p:spPr>
      </p:pic>
      <p:sp>
        <p:nvSpPr>
          <p:cNvPr id="86" name="Google Shape;86;p15"/>
          <p:cNvSpPr txBox="1"/>
          <p:nvPr/>
        </p:nvSpPr>
        <p:spPr>
          <a:xfrm>
            <a:off x="818000" y="1325050"/>
            <a:ext cx="7299900" cy="291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600">
                <a:latin typeface="Roboto"/>
                <a:ea typeface="Roboto"/>
                <a:cs typeface="Roboto"/>
                <a:sym typeface="Roboto"/>
              </a:rPr>
              <a:t>“On one hand, a very decent amount of financial support is given to the clubs via the support system meant for the coaches, but a lot more could be done.</a:t>
            </a:r>
            <a:endParaRPr sz="1600">
              <a:latin typeface="Roboto"/>
              <a:ea typeface="Roboto"/>
              <a:cs typeface="Roboto"/>
              <a:sym typeface="Roboto"/>
            </a:endParaRPr>
          </a:p>
          <a:p>
            <a:pPr indent="0" lvl="0" marL="0" rtl="0" algn="l">
              <a:spcBef>
                <a:spcPts val="0"/>
              </a:spcBef>
              <a:spcAft>
                <a:spcPts val="0"/>
              </a:spcAft>
              <a:buNone/>
            </a:pPr>
            <a:r>
              <a:t/>
            </a:r>
            <a:endParaRPr sz="1600">
              <a:latin typeface="Roboto"/>
              <a:ea typeface="Roboto"/>
              <a:cs typeface="Roboto"/>
              <a:sym typeface="Roboto"/>
            </a:endParaRPr>
          </a:p>
          <a:p>
            <a:pPr indent="0" lvl="0" marL="0" rtl="0" algn="l">
              <a:spcBef>
                <a:spcPts val="0"/>
              </a:spcBef>
              <a:spcAft>
                <a:spcPts val="0"/>
              </a:spcAft>
              <a:buNone/>
            </a:pPr>
            <a:r>
              <a:rPr lang="en" sz="1600">
                <a:latin typeface="Roboto"/>
                <a:ea typeface="Roboto"/>
                <a:cs typeface="Roboto"/>
                <a:sym typeface="Roboto"/>
              </a:rPr>
              <a:t>More grants and financial support is given out to the clubs, who already are a lot bigger and have a lot more success, as to clubs that are still struggling and trying make ends meet. </a:t>
            </a:r>
            <a:endParaRPr sz="1600">
              <a:latin typeface="Roboto"/>
              <a:ea typeface="Roboto"/>
              <a:cs typeface="Roboto"/>
              <a:sym typeface="Roboto"/>
            </a:endParaRPr>
          </a:p>
          <a:p>
            <a:pPr indent="0" lvl="0" marL="0" rtl="0" algn="l">
              <a:spcBef>
                <a:spcPts val="0"/>
              </a:spcBef>
              <a:spcAft>
                <a:spcPts val="0"/>
              </a:spcAft>
              <a:buNone/>
            </a:pPr>
            <a:r>
              <a:t/>
            </a:r>
            <a:endParaRPr sz="1600">
              <a:latin typeface="Roboto"/>
              <a:ea typeface="Roboto"/>
              <a:cs typeface="Roboto"/>
              <a:sym typeface="Roboto"/>
            </a:endParaRPr>
          </a:p>
          <a:p>
            <a:pPr indent="0" lvl="0" marL="0" rtl="0" algn="l">
              <a:spcBef>
                <a:spcPts val="0"/>
              </a:spcBef>
              <a:spcAft>
                <a:spcPts val="0"/>
              </a:spcAft>
              <a:buNone/>
            </a:pPr>
            <a:r>
              <a:rPr lang="en" sz="1600">
                <a:latin typeface="Roboto"/>
                <a:ea typeface="Roboto"/>
                <a:cs typeface="Roboto"/>
                <a:sym typeface="Roboto"/>
              </a:rPr>
              <a:t>A  solution could be suggested to the government, to make certain tax exemptions for sports club, so the remaining finances could be used to further help develop the clubs, and thus the sport. </a:t>
            </a:r>
            <a:endParaRPr sz="1600">
              <a:latin typeface="Roboto"/>
              <a:ea typeface="Roboto"/>
              <a:cs typeface="Roboto"/>
              <a:sym typeface="Roboto"/>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 name="Shape 90"/>
        <p:cNvGrpSpPr/>
        <p:nvPr/>
      </p:nvGrpSpPr>
      <p:grpSpPr>
        <a:xfrm>
          <a:off x="0" y="0"/>
          <a:ext cx="0" cy="0"/>
          <a:chOff x="0" y="0"/>
          <a:chExt cx="0" cy="0"/>
        </a:xfrm>
      </p:grpSpPr>
      <p:sp>
        <p:nvSpPr>
          <p:cNvPr id="91" name="Google Shape;91;p16"/>
          <p:cNvSpPr txBox="1"/>
          <p:nvPr>
            <p:ph type="title"/>
          </p:nvPr>
        </p:nvSpPr>
        <p:spPr>
          <a:xfrm>
            <a:off x="1302275" y="191025"/>
            <a:ext cx="7720500" cy="7677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sz="2200"/>
              <a:t>Where would you like for the </a:t>
            </a:r>
            <a:r>
              <a:rPr lang="en" sz="2200"/>
              <a:t>development</a:t>
            </a:r>
            <a:r>
              <a:rPr lang="en" sz="2200"/>
              <a:t> of the school to be in 10-years? </a:t>
            </a:r>
            <a:endParaRPr sz="2200"/>
          </a:p>
        </p:txBody>
      </p:sp>
      <p:pic>
        <p:nvPicPr>
          <p:cNvPr id="92" name="Google Shape;92;p16"/>
          <p:cNvPicPr preferRelativeResize="0"/>
          <p:nvPr/>
        </p:nvPicPr>
        <p:blipFill>
          <a:blip r:embed="rId3">
            <a:alphaModFix/>
          </a:blip>
          <a:stretch>
            <a:fillRect/>
          </a:stretch>
        </p:blipFill>
        <p:spPr>
          <a:xfrm>
            <a:off x="318000" y="0"/>
            <a:ext cx="933800" cy="1325048"/>
          </a:xfrm>
          <a:prstGeom prst="rect">
            <a:avLst/>
          </a:prstGeom>
          <a:noFill/>
          <a:ln>
            <a:noFill/>
          </a:ln>
        </p:spPr>
      </p:pic>
      <p:sp>
        <p:nvSpPr>
          <p:cNvPr id="93" name="Google Shape;93;p16"/>
          <p:cNvSpPr txBox="1"/>
          <p:nvPr/>
        </p:nvSpPr>
        <p:spPr>
          <a:xfrm>
            <a:off x="656875" y="1586425"/>
            <a:ext cx="8155200" cy="3024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900">
                <a:latin typeface="Roboto"/>
                <a:ea typeface="Roboto"/>
                <a:cs typeface="Roboto"/>
                <a:sym typeface="Roboto"/>
              </a:rPr>
              <a:t>The hope in ten years time is that a lot more people would be active or engaged in </a:t>
            </a:r>
            <a:r>
              <a:rPr lang="en" sz="1900">
                <a:latin typeface="Roboto"/>
                <a:ea typeface="Roboto"/>
                <a:cs typeface="Roboto"/>
                <a:sym typeface="Roboto"/>
              </a:rPr>
              <a:t>some kind</a:t>
            </a:r>
            <a:r>
              <a:rPr lang="en" sz="1900">
                <a:latin typeface="Roboto"/>
                <a:ea typeface="Roboto"/>
                <a:cs typeface="Roboto"/>
                <a:sym typeface="Roboto"/>
              </a:rPr>
              <a:t> of sports, further develop the conditions and infrastructure, and that even less people would be dependant on personal finances in order to play </a:t>
            </a:r>
            <a:r>
              <a:rPr lang="en" sz="1900">
                <a:latin typeface="Roboto"/>
                <a:ea typeface="Roboto"/>
                <a:cs typeface="Roboto"/>
                <a:sym typeface="Roboto"/>
              </a:rPr>
              <a:t>some kind</a:t>
            </a:r>
            <a:r>
              <a:rPr lang="en" sz="1900">
                <a:latin typeface="Roboto"/>
                <a:ea typeface="Roboto"/>
                <a:cs typeface="Roboto"/>
                <a:sym typeface="Roboto"/>
              </a:rPr>
              <a:t> of sports. </a:t>
            </a:r>
            <a:endParaRPr sz="1900">
              <a:latin typeface="Roboto"/>
              <a:ea typeface="Roboto"/>
              <a:cs typeface="Roboto"/>
              <a:sym typeface="Roboto"/>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 name="Shape 97"/>
        <p:cNvGrpSpPr/>
        <p:nvPr/>
      </p:nvGrpSpPr>
      <p:grpSpPr>
        <a:xfrm>
          <a:off x="0" y="0"/>
          <a:ext cx="0" cy="0"/>
          <a:chOff x="0" y="0"/>
          <a:chExt cx="0" cy="0"/>
        </a:xfrm>
      </p:grpSpPr>
      <p:pic>
        <p:nvPicPr>
          <p:cNvPr id="98" name="Google Shape;98;p17"/>
          <p:cNvPicPr preferRelativeResize="0"/>
          <p:nvPr/>
        </p:nvPicPr>
        <p:blipFill>
          <a:blip r:embed="rId3">
            <a:alphaModFix/>
          </a:blip>
          <a:stretch>
            <a:fillRect/>
          </a:stretch>
        </p:blipFill>
        <p:spPr>
          <a:xfrm>
            <a:off x="318000" y="0"/>
            <a:ext cx="933800" cy="1325048"/>
          </a:xfrm>
          <a:prstGeom prst="rect">
            <a:avLst/>
          </a:prstGeom>
          <a:noFill/>
          <a:ln>
            <a:noFill/>
          </a:ln>
        </p:spPr>
      </p:pic>
      <p:sp>
        <p:nvSpPr>
          <p:cNvPr id="99" name="Google Shape;99;p17"/>
          <p:cNvSpPr txBox="1"/>
          <p:nvPr>
            <p:ph type="title"/>
          </p:nvPr>
        </p:nvSpPr>
        <p:spPr>
          <a:xfrm>
            <a:off x="1286125" y="203400"/>
            <a:ext cx="7708200" cy="7137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sz="2400"/>
              <a:t>Does the club have opportunities for disabled participants? </a:t>
            </a:r>
            <a:endParaRPr sz="2400"/>
          </a:p>
        </p:txBody>
      </p:sp>
      <p:sp>
        <p:nvSpPr>
          <p:cNvPr id="100" name="Google Shape;100;p17"/>
          <p:cNvSpPr txBox="1"/>
          <p:nvPr/>
        </p:nvSpPr>
        <p:spPr>
          <a:xfrm>
            <a:off x="805600" y="1375725"/>
            <a:ext cx="8018700" cy="3333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latin typeface="Roboto"/>
                <a:ea typeface="Roboto"/>
                <a:cs typeface="Roboto"/>
                <a:sym typeface="Roboto"/>
              </a:rPr>
              <a:t>We work together with the Paralympic </a:t>
            </a:r>
            <a:r>
              <a:rPr lang="en" sz="1800">
                <a:latin typeface="Roboto"/>
                <a:ea typeface="Roboto"/>
                <a:cs typeface="Roboto"/>
                <a:sym typeface="Roboto"/>
              </a:rPr>
              <a:t>Committee, which has opened the door for some of their athletes to join us. </a:t>
            </a:r>
            <a:endParaRPr sz="1800">
              <a:latin typeface="Roboto"/>
              <a:ea typeface="Roboto"/>
              <a:cs typeface="Roboto"/>
              <a:sym typeface="Roboto"/>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 name="Shape 104"/>
        <p:cNvGrpSpPr/>
        <p:nvPr/>
      </p:nvGrpSpPr>
      <p:grpSpPr>
        <a:xfrm>
          <a:off x="0" y="0"/>
          <a:ext cx="0" cy="0"/>
          <a:chOff x="0" y="0"/>
          <a:chExt cx="0" cy="0"/>
        </a:xfrm>
      </p:grpSpPr>
      <p:pic>
        <p:nvPicPr>
          <p:cNvPr id="105" name="Google Shape;105;p18"/>
          <p:cNvPicPr preferRelativeResize="0"/>
          <p:nvPr/>
        </p:nvPicPr>
        <p:blipFill>
          <a:blip r:embed="rId3">
            <a:alphaModFix/>
          </a:blip>
          <a:stretch>
            <a:fillRect/>
          </a:stretch>
        </p:blipFill>
        <p:spPr>
          <a:xfrm>
            <a:off x="318000" y="0"/>
            <a:ext cx="933800" cy="1325048"/>
          </a:xfrm>
          <a:prstGeom prst="rect">
            <a:avLst/>
          </a:prstGeom>
          <a:noFill/>
          <a:ln>
            <a:noFill/>
          </a:ln>
        </p:spPr>
      </p:pic>
      <p:sp>
        <p:nvSpPr>
          <p:cNvPr id="106" name="Google Shape;106;p18"/>
          <p:cNvSpPr txBox="1"/>
          <p:nvPr>
            <p:ph type="title"/>
          </p:nvPr>
        </p:nvSpPr>
        <p:spPr>
          <a:xfrm>
            <a:off x="1286125" y="203400"/>
            <a:ext cx="7708200" cy="7137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sz="2200"/>
              <a:t>What are some of your ideas in order to further popularise athletics? </a:t>
            </a:r>
            <a:endParaRPr sz="2200"/>
          </a:p>
        </p:txBody>
      </p:sp>
      <p:sp>
        <p:nvSpPr>
          <p:cNvPr id="107" name="Google Shape;107;p18"/>
          <p:cNvSpPr txBox="1"/>
          <p:nvPr/>
        </p:nvSpPr>
        <p:spPr>
          <a:xfrm>
            <a:off x="557725" y="1450100"/>
            <a:ext cx="8068500" cy="3259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700">
                <a:latin typeface="Roboto"/>
                <a:ea typeface="Roboto"/>
                <a:cs typeface="Roboto"/>
                <a:sym typeface="Roboto"/>
              </a:rPr>
              <a:t>An idea would be to heavily include the marketing club, and thus try to popularize the sports through that. Especially target new and young people to join the sport. </a:t>
            </a:r>
            <a:endParaRPr sz="1700">
              <a:latin typeface="Roboto"/>
              <a:ea typeface="Roboto"/>
              <a:cs typeface="Roboto"/>
              <a:sym typeface="Roboto"/>
            </a:endParaRPr>
          </a:p>
          <a:p>
            <a:pPr indent="0" lvl="0" marL="0" rtl="0" algn="l">
              <a:spcBef>
                <a:spcPts val="0"/>
              </a:spcBef>
              <a:spcAft>
                <a:spcPts val="0"/>
              </a:spcAft>
              <a:buNone/>
            </a:pPr>
            <a:r>
              <a:t/>
            </a:r>
            <a:endParaRPr sz="1700">
              <a:latin typeface="Roboto"/>
              <a:ea typeface="Roboto"/>
              <a:cs typeface="Roboto"/>
              <a:sym typeface="Roboto"/>
            </a:endParaRPr>
          </a:p>
          <a:p>
            <a:pPr indent="0" lvl="0" marL="0" rtl="0" algn="l">
              <a:spcBef>
                <a:spcPts val="0"/>
              </a:spcBef>
              <a:spcAft>
                <a:spcPts val="0"/>
              </a:spcAft>
              <a:buNone/>
            </a:pPr>
            <a:r>
              <a:rPr lang="en" sz="1700">
                <a:latin typeface="Roboto"/>
                <a:ea typeface="Roboto"/>
                <a:cs typeface="Roboto"/>
                <a:sym typeface="Roboto"/>
              </a:rPr>
              <a:t>The current plan to just hold events, and hope that new people will join, is kind of outdated, and we </a:t>
            </a:r>
            <a:r>
              <a:rPr lang="en" sz="1700">
                <a:latin typeface="Roboto"/>
                <a:ea typeface="Roboto"/>
                <a:cs typeface="Roboto"/>
                <a:sym typeface="Roboto"/>
              </a:rPr>
              <a:t>can't</a:t>
            </a:r>
            <a:r>
              <a:rPr lang="en" sz="1700">
                <a:latin typeface="Roboto"/>
                <a:ea typeface="Roboto"/>
                <a:cs typeface="Roboto"/>
                <a:sym typeface="Roboto"/>
              </a:rPr>
              <a:t> rely on that anymore. </a:t>
            </a:r>
            <a:endParaRPr sz="1700">
              <a:latin typeface="Roboto"/>
              <a:ea typeface="Roboto"/>
              <a:cs typeface="Roboto"/>
              <a:sym typeface="Roboto"/>
            </a:endParaRPr>
          </a:p>
          <a:p>
            <a:pPr indent="0" lvl="0" marL="0" rtl="0" algn="l">
              <a:spcBef>
                <a:spcPts val="0"/>
              </a:spcBef>
              <a:spcAft>
                <a:spcPts val="0"/>
              </a:spcAft>
              <a:buNone/>
            </a:pPr>
            <a:r>
              <a:t/>
            </a:r>
            <a:endParaRPr sz="1700">
              <a:latin typeface="Roboto"/>
              <a:ea typeface="Roboto"/>
              <a:cs typeface="Roboto"/>
              <a:sym typeface="Roboto"/>
            </a:endParaRPr>
          </a:p>
          <a:p>
            <a:pPr indent="0" lvl="0" marL="0" rtl="0" algn="l">
              <a:spcBef>
                <a:spcPts val="0"/>
              </a:spcBef>
              <a:spcAft>
                <a:spcPts val="0"/>
              </a:spcAft>
              <a:buNone/>
            </a:pPr>
            <a:r>
              <a:rPr lang="en" sz="1700">
                <a:latin typeface="Roboto"/>
                <a:ea typeface="Roboto"/>
                <a:cs typeface="Roboto"/>
                <a:sym typeface="Roboto"/>
              </a:rPr>
              <a:t>The marketing club could come up with new and fresh ideas to get new people involved. </a:t>
            </a:r>
            <a:endParaRPr sz="1700">
              <a:latin typeface="Roboto"/>
              <a:ea typeface="Roboto"/>
              <a:cs typeface="Roboto"/>
              <a:sym typeface="Roboto"/>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1" name="Shape 111"/>
        <p:cNvGrpSpPr/>
        <p:nvPr/>
      </p:nvGrpSpPr>
      <p:grpSpPr>
        <a:xfrm>
          <a:off x="0" y="0"/>
          <a:ext cx="0" cy="0"/>
          <a:chOff x="0" y="0"/>
          <a:chExt cx="0" cy="0"/>
        </a:xfrm>
      </p:grpSpPr>
      <p:pic>
        <p:nvPicPr>
          <p:cNvPr id="112" name="Google Shape;112;p19"/>
          <p:cNvPicPr preferRelativeResize="0"/>
          <p:nvPr/>
        </p:nvPicPr>
        <p:blipFill>
          <a:blip r:embed="rId3">
            <a:alphaModFix/>
          </a:blip>
          <a:stretch>
            <a:fillRect/>
          </a:stretch>
        </p:blipFill>
        <p:spPr>
          <a:xfrm>
            <a:off x="3329750" y="334175"/>
            <a:ext cx="1576899" cy="2237586"/>
          </a:xfrm>
          <a:prstGeom prst="rect">
            <a:avLst/>
          </a:prstGeom>
          <a:noFill/>
          <a:ln>
            <a:noFill/>
          </a:ln>
        </p:spPr>
      </p:pic>
      <p:sp>
        <p:nvSpPr>
          <p:cNvPr id="113" name="Google Shape;113;p19"/>
          <p:cNvSpPr txBox="1"/>
          <p:nvPr/>
        </p:nvSpPr>
        <p:spPr>
          <a:xfrm>
            <a:off x="2825825" y="2751475"/>
            <a:ext cx="7138800" cy="832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4000">
                <a:solidFill>
                  <a:srgbClr val="FFFFFF"/>
                </a:solidFill>
                <a:latin typeface="Roboto"/>
                <a:ea typeface="Roboto"/>
                <a:cs typeface="Roboto"/>
                <a:sym typeface="Roboto"/>
              </a:rPr>
              <a:t>Thank you! </a:t>
            </a:r>
            <a:endParaRPr sz="4000">
              <a:solidFill>
                <a:srgbClr val="FFFFFF"/>
              </a:solidFill>
              <a:latin typeface="Roboto"/>
              <a:ea typeface="Roboto"/>
              <a:cs typeface="Roboto"/>
              <a:sym typeface="Roboto"/>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Material">
  <a:themeElements>
    <a:clrScheme name="Material">
      <a:dk1>
        <a:srgbClr val="4285F4"/>
      </a:dk1>
      <a:lt1>
        <a:srgbClr val="FFFFFF"/>
      </a:lt1>
      <a:dk2>
        <a:srgbClr val="424242"/>
      </a:dk2>
      <a:lt2>
        <a:srgbClr val="737373"/>
      </a:lt2>
      <a:accent1>
        <a:srgbClr val="0277BD"/>
      </a:accent1>
      <a:accent2>
        <a:srgbClr val="0F9D58"/>
      </a:accent2>
      <a:accent3>
        <a:srgbClr val="DB4437"/>
      </a:accent3>
      <a:accent4>
        <a:srgbClr val="FAFAFA"/>
      </a:accent4>
      <a:accent5>
        <a:srgbClr val="4FC3F7"/>
      </a:accent5>
      <a:accent6>
        <a:srgbClr val="F4B400"/>
      </a:accent6>
      <a:hlink>
        <a:srgbClr val="4FC3F7"/>
      </a:hlink>
      <a:folHlink>
        <a:srgbClr val="4FC3F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